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365" r:id="rId2"/>
    <p:sldId id="290" r:id="rId3"/>
    <p:sldId id="311" r:id="rId4"/>
    <p:sldId id="259" r:id="rId5"/>
    <p:sldId id="373" r:id="rId6"/>
    <p:sldId id="407" r:id="rId7"/>
    <p:sldId id="374" r:id="rId8"/>
    <p:sldId id="375" r:id="rId9"/>
    <p:sldId id="408" r:id="rId10"/>
    <p:sldId id="376" r:id="rId11"/>
    <p:sldId id="377" r:id="rId12"/>
    <p:sldId id="378" r:id="rId13"/>
    <p:sldId id="379" r:id="rId14"/>
    <p:sldId id="380" r:id="rId15"/>
    <p:sldId id="381" r:id="rId16"/>
    <p:sldId id="383" r:id="rId17"/>
    <p:sldId id="384" r:id="rId18"/>
    <p:sldId id="260" r:id="rId19"/>
    <p:sldId id="313" r:id="rId20"/>
    <p:sldId id="312" r:id="rId21"/>
    <p:sldId id="261" r:id="rId22"/>
    <p:sldId id="314" r:id="rId23"/>
    <p:sldId id="386" r:id="rId24"/>
    <p:sldId id="387" r:id="rId25"/>
    <p:sldId id="388" r:id="rId26"/>
    <p:sldId id="389" r:id="rId27"/>
    <p:sldId id="271" r:id="rId28"/>
    <p:sldId id="391" r:id="rId29"/>
    <p:sldId id="392" r:id="rId30"/>
    <p:sldId id="296" r:id="rId31"/>
    <p:sldId id="394" r:id="rId32"/>
    <p:sldId id="395" r:id="rId33"/>
    <p:sldId id="293" r:id="rId34"/>
    <p:sldId id="397" r:id="rId35"/>
    <p:sldId id="398" r:id="rId36"/>
    <p:sldId id="276" r:id="rId37"/>
    <p:sldId id="401" r:id="rId38"/>
    <p:sldId id="402" r:id="rId39"/>
    <p:sldId id="406" r:id="rId40"/>
    <p:sldId id="405" r:id="rId41"/>
    <p:sldId id="372" r:id="rId4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 Meyta" initials="TM" lastIdx="1" clrIdx="0">
    <p:extLst>
      <p:ext uri="{19B8F6BF-5375-455C-9EA6-DF929625EA0E}">
        <p15:presenceInfo xmlns:p15="http://schemas.microsoft.com/office/powerpoint/2012/main" userId="Tan Mey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61A"/>
    <a:srgbClr val="F33366"/>
    <a:srgbClr val="00DD80"/>
    <a:srgbClr val="FBBDCD"/>
    <a:srgbClr val="FAA4BB"/>
    <a:srgbClr val="FFC76D"/>
    <a:srgbClr val="00B050"/>
    <a:srgbClr val="917CFC"/>
    <a:srgbClr val="8E79FB"/>
    <a:srgbClr val="7E64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6327" autoAdjust="0"/>
  </p:normalViewPr>
  <p:slideViewPr>
    <p:cSldViewPr snapToGrid="0">
      <p:cViewPr varScale="1">
        <p:scale>
          <a:sx n="90" d="100"/>
          <a:sy n="90" d="100"/>
        </p:scale>
        <p:origin x="84" y="273"/>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D4578A-711D-44AD-8836-056140BB5E8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a:extLst>
              <a:ext uri="{FF2B5EF4-FFF2-40B4-BE49-F238E27FC236}">
                <a16:creationId xmlns:a16="http://schemas.microsoft.com/office/drawing/2014/main" id="{5082001A-DC87-4A38-B3FC-94DC4BED8B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7E5C5F-05FE-4FA4-A0FC-75CC46C10DEF}" type="datetimeFigureOut">
              <a:rPr lang="id-ID" smtClean="0"/>
              <a:t>21/10/2023</a:t>
            </a:fld>
            <a:endParaRPr lang="id-ID"/>
          </a:p>
        </p:txBody>
      </p:sp>
      <p:sp>
        <p:nvSpPr>
          <p:cNvPr id="4" name="Footer Placeholder 3">
            <a:extLst>
              <a:ext uri="{FF2B5EF4-FFF2-40B4-BE49-F238E27FC236}">
                <a16:creationId xmlns:a16="http://schemas.microsoft.com/office/drawing/2014/main" id="{724178B6-84F3-484F-9BDC-B4812EC889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a:extLst>
              <a:ext uri="{FF2B5EF4-FFF2-40B4-BE49-F238E27FC236}">
                <a16:creationId xmlns:a16="http://schemas.microsoft.com/office/drawing/2014/main" id="{17C4CA3F-7470-4471-961A-9581FE40F6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A17DF2-F252-49D2-B999-6F25FE6DB15F}" type="slidenum">
              <a:rPr lang="id-ID" smtClean="0"/>
              <a:t>‹#›</a:t>
            </a:fld>
            <a:endParaRPr lang="id-ID"/>
          </a:p>
        </p:txBody>
      </p:sp>
    </p:spTree>
    <p:extLst>
      <p:ext uri="{BB962C8B-B14F-4D97-AF65-F5344CB8AC3E}">
        <p14:creationId xmlns:p14="http://schemas.microsoft.com/office/powerpoint/2010/main" val="4137043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82560-FFAF-46DB-ABAB-E702DF7F7E1A}" type="datetimeFigureOut">
              <a:rPr lang="en-US" smtClean="0"/>
              <a:t>21-Oct-23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71888-64A7-4517-8E03-15B50DACE4E2}" type="slidenum">
              <a:rPr lang="en-US" smtClean="0"/>
              <a:t>‹#›</a:t>
            </a:fld>
            <a:endParaRPr lang="en-US"/>
          </a:p>
        </p:txBody>
      </p:sp>
    </p:spTree>
    <p:extLst>
      <p:ext uri="{BB962C8B-B14F-4D97-AF65-F5344CB8AC3E}">
        <p14:creationId xmlns:p14="http://schemas.microsoft.com/office/powerpoint/2010/main" val="1037383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471888-64A7-4517-8E03-15B50DACE4E2}" type="slidenum">
              <a:rPr lang="en-US" smtClean="0"/>
              <a:t>1</a:t>
            </a:fld>
            <a:endParaRPr lang="en-US"/>
          </a:p>
        </p:txBody>
      </p:sp>
    </p:spTree>
    <p:extLst>
      <p:ext uri="{BB962C8B-B14F-4D97-AF65-F5344CB8AC3E}">
        <p14:creationId xmlns:p14="http://schemas.microsoft.com/office/powerpoint/2010/main" val="97707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949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6">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D734225-034A-401A-A857-4AA429E64F9C}"/>
              </a:ext>
            </a:extLst>
          </p:cNvPr>
          <p:cNvSpPr>
            <a:spLocks noGrp="1"/>
          </p:cNvSpPr>
          <p:nvPr>
            <p:ph type="pic" sz="quarter" idx="14"/>
          </p:nvPr>
        </p:nvSpPr>
        <p:spPr>
          <a:xfrm>
            <a:off x="1187450" y="4648200"/>
            <a:ext cx="4131310" cy="2209800"/>
          </a:xfrm>
          <a:custGeom>
            <a:avLst/>
            <a:gdLst>
              <a:gd name="connsiteX0" fmla="*/ 200672 w 4131310"/>
              <a:gd name="connsiteY0" fmla="*/ 0 h 2209800"/>
              <a:gd name="connsiteX1" fmla="*/ 3930638 w 4131310"/>
              <a:gd name="connsiteY1" fmla="*/ 0 h 2209800"/>
              <a:gd name="connsiteX2" fmla="*/ 4131310 w 4131310"/>
              <a:gd name="connsiteY2" fmla="*/ 200672 h 2209800"/>
              <a:gd name="connsiteX3" fmla="*/ 4131310 w 4131310"/>
              <a:gd name="connsiteY3" fmla="*/ 2209800 h 2209800"/>
              <a:gd name="connsiteX4" fmla="*/ 0 w 4131310"/>
              <a:gd name="connsiteY4" fmla="*/ 2209800 h 2209800"/>
              <a:gd name="connsiteX5" fmla="*/ 0 w 4131310"/>
              <a:gd name="connsiteY5" fmla="*/ 200672 h 2209800"/>
              <a:gd name="connsiteX6" fmla="*/ 200672 w 4131310"/>
              <a:gd name="connsiteY6"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31310" h="2209800">
                <a:moveTo>
                  <a:pt x="200672" y="0"/>
                </a:moveTo>
                <a:lnTo>
                  <a:pt x="3930638" y="0"/>
                </a:lnTo>
                <a:cubicBezTo>
                  <a:pt x="4041466" y="0"/>
                  <a:pt x="4131310" y="89844"/>
                  <a:pt x="4131310" y="200672"/>
                </a:cubicBezTo>
                <a:lnTo>
                  <a:pt x="4131310" y="2209800"/>
                </a:lnTo>
                <a:lnTo>
                  <a:pt x="0" y="2209800"/>
                </a:lnTo>
                <a:lnTo>
                  <a:pt x="0" y="200672"/>
                </a:lnTo>
                <a:cubicBezTo>
                  <a:pt x="0" y="89844"/>
                  <a:pt x="89844" y="0"/>
                  <a:pt x="200672"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3">
            <a:extLst>
              <a:ext uri="{FF2B5EF4-FFF2-40B4-BE49-F238E27FC236}">
                <a16:creationId xmlns:a16="http://schemas.microsoft.com/office/drawing/2014/main" id="{E68B1F87-F487-467B-B255-954940089AB6}"/>
              </a:ext>
            </a:extLst>
          </p:cNvPr>
          <p:cNvSpPr/>
          <p:nvPr userDrawn="1"/>
        </p:nvSpPr>
        <p:spPr>
          <a:xfrm>
            <a:off x="6146126" y="0"/>
            <a:ext cx="6045874" cy="6858003"/>
          </a:xfrm>
          <a:prstGeom prst="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Picture Placeholder 8">
            <a:extLst>
              <a:ext uri="{FF2B5EF4-FFF2-40B4-BE49-F238E27FC236}">
                <a16:creationId xmlns:a16="http://schemas.microsoft.com/office/drawing/2014/main" id="{E06EE520-C2DC-4372-996A-1F5C07379B0F}"/>
              </a:ext>
            </a:extLst>
          </p:cNvPr>
          <p:cNvSpPr>
            <a:spLocks noGrp="1"/>
          </p:cNvSpPr>
          <p:nvPr>
            <p:ph type="pic" sz="quarter" idx="15"/>
          </p:nvPr>
        </p:nvSpPr>
        <p:spPr>
          <a:xfrm>
            <a:off x="6751320" y="487680"/>
            <a:ext cx="4298950" cy="5364480"/>
          </a:xfrm>
          <a:custGeom>
            <a:avLst/>
            <a:gdLst>
              <a:gd name="connsiteX0" fmla="*/ 291727 w 4298950"/>
              <a:gd name="connsiteY0" fmla="*/ 0 h 5364480"/>
              <a:gd name="connsiteX1" fmla="*/ 4007223 w 4298950"/>
              <a:gd name="connsiteY1" fmla="*/ 0 h 5364480"/>
              <a:gd name="connsiteX2" fmla="*/ 4298950 w 4298950"/>
              <a:gd name="connsiteY2" fmla="*/ 291727 h 5364480"/>
              <a:gd name="connsiteX3" fmla="*/ 4298950 w 4298950"/>
              <a:gd name="connsiteY3" fmla="*/ 5072753 h 5364480"/>
              <a:gd name="connsiteX4" fmla="*/ 4007223 w 4298950"/>
              <a:gd name="connsiteY4" fmla="*/ 5364480 h 5364480"/>
              <a:gd name="connsiteX5" fmla="*/ 291727 w 4298950"/>
              <a:gd name="connsiteY5" fmla="*/ 5364480 h 5364480"/>
              <a:gd name="connsiteX6" fmla="*/ 0 w 4298950"/>
              <a:gd name="connsiteY6" fmla="*/ 5072753 h 5364480"/>
              <a:gd name="connsiteX7" fmla="*/ 0 w 4298950"/>
              <a:gd name="connsiteY7" fmla="*/ 291727 h 5364480"/>
              <a:gd name="connsiteX8" fmla="*/ 291727 w 4298950"/>
              <a:gd name="connsiteY8" fmla="*/ 0 h 5364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8950" h="5364480">
                <a:moveTo>
                  <a:pt x="291727" y="0"/>
                </a:moveTo>
                <a:lnTo>
                  <a:pt x="4007223" y="0"/>
                </a:lnTo>
                <a:cubicBezTo>
                  <a:pt x="4168339" y="0"/>
                  <a:pt x="4298950" y="130611"/>
                  <a:pt x="4298950" y="291727"/>
                </a:cubicBezTo>
                <a:lnTo>
                  <a:pt x="4298950" y="5072753"/>
                </a:lnTo>
                <a:cubicBezTo>
                  <a:pt x="4298950" y="5233869"/>
                  <a:pt x="4168339" y="5364480"/>
                  <a:pt x="4007223" y="5364480"/>
                </a:cubicBezTo>
                <a:lnTo>
                  <a:pt x="291727" y="5364480"/>
                </a:lnTo>
                <a:cubicBezTo>
                  <a:pt x="130611" y="5364480"/>
                  <a:pt x="0" y="5233869"/>
                  <a:pt x="0" y="5072753"/>
                </a:cubicBezTo>
                <a:lnTo>
                  <a:pt x="0" y="291727"/>
                </a:lnTo>
                <a:cubicBezTo>
                  <a:pt x="0" y="130611"/>
                  <a:pt x="130611" y="0"/>
                  <a:pt x="29172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203839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7">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27B143B-87D6-423A-8A01-E365683445DE}"/>
              </a:ext>
            </a:extLst>
          </p:cNvPr>
          <p:cNvSpPr>
            <a:spLocks noGrp="1"/>
          </p:cNvSpPr>
          <p:nvPr>
            <p:ph type="pic" sz="quarter" idx="14"/>
          </p:nvPr>
        </p:nvSpPr>
        <p:spPr>
          <a:xfrm>
            <a:off x="708660" y="0"/>
            <a:ext cx="5615940" cy="6858000"/>
          </a:xfrm>
          <a:custGeom>
            <a:avLst/>
            <a:gdLst>
              <a:gd name="connsiteX0" fmla="*/ 3270016 w 5615940"/>
              <a:gd name="connsiteY0" fmla="*/ 579120 h 6858000"/>
              <a:gd name="connsiteX1" fmla="*/ 5150084 w 5615940"/>
              <a:gd name="connsiteY1" fmla="*/ 579120 h 6858000"/>
              <a:gd name="connsiteX2" fmla="*/ 5615940 w 5615940"/>
              <a:gd name="connsiteY2" fmla="*/ 1044976 h 6858000"/>
              <a:gd name="connsiteX3" fmla="*/ 5615940 w 5615940"/>
              <a:gd name="connsiteY3" fmla="*/ 6858000 h 6858000"/>
              <a:gd name="connsiteX4" fmla="*/ 2804160 w 5615940"/>
              <a:gd name="connsiteY4" fmla="*/ 6858000 h 6858000"/>
              <a:gd name="connsiteX5" fmla="*/ 2804160 w 5615940"/>
              <a:gd name="connsiteY5" fmla="*/ 1044976 h 6858000"/>
              <a:gd name="connsiteX6" fmla="*/ 3270016 w 5615940"/>
              <a:gd name="connsiteY6" fmla="*/ 579120 h 6858000"/>
              <a:gd name="connsiteX7" fmla="*/ 0 w 5615940"/>
              <a:gd name="connsiteY7" fmla="*/ 0 h 6858000"/>
              <a:gd name="connsiteX8" fmla="*/ 2613660 w 5615940"/>
              <a:gd name="connsiteY8" fmla="*/ 0 h 6858000"/>
              <a:gd name="connsiteX9" fmla="*/ 2613660 w 5615940"/>
              <a:gd name="connsiteY9" fmla="*/ 5845849 h 6858000"/>
              <a:gd name="connsiteX10" fmla="*/ 2180629 w 5615940"/>
              <a:gd name="connsiteY10" fmla="*/ 6278880 h 6858000"/>
              <a:gd name="connsiteX11" fmla="*/ 433031 w 5615940"/>
              <a:gd name="connsiteY11" fmla="*/ 6278880 h 6858000"/>
              <a:gd name="connsiteX12" fmla="*/ 0 w 5615940"/>
              <a:gd name="connsiteY12" fmla="*/ 584584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15940" h="6858000">
                <a:moveTo>
                  <a:pt x="3270016" y="579120"/>
                </a:moveTo>
                <a:lnTo>
                  <a:pt x="5150084" y="579120"/>
                </a:lnTo>
                <a:cubicBezTo>
                  <a:pt x="5407369" y="579120"/>
                  <a:pt x="5615940" y="787691"/>
                  <a:pt x="5615940" y="1044976"/>
                </a:cubicBezTo>
                <a:lnTo>
                  <a:pt x="5615940" y="6858000"/>
                </a:lnTo>
                <a:lnTo>
                  <a:pt x="2804160" y="6858000"/>
                </a:lnTo>
                <a:lnTo>
                  <a:pt x="2804160" y="1044976"/>
                </a:lnTo>
                <a:cubicBezTo>
                  <a:pt x="2804160" y="787691"/>
                  <a:pt x="3012731" y="579120"/>
                  <a:pt x="3270016" y="579120"/>
                </a:cubicBezTo>
                <a:close/>
                <a:moveTo>
                  <a:pt x="0" y="0"/>
                </a:moveTo>
                <a:lnTo>
                  <a:pt x="2613660" y="0"/>
                </a:lnTo>
                <a:lnTo>
                  <a:pt x="2613660" y="5845849"/>
                </a:lnTo>
                <a:cubicBezTo>
                  <a:pt x="2613660" y="6085005"/>
                  <a:pt x="2419785" y="6278880"/>
                  <a:pt x="2180629" y="6278880"/>
                </a:cubicBezTo>
                <a:lnTo>
                  <a:pt x="433031" y="6278880"/>
                </a:lnTo>
                <a:cubicBezTo>
                  <a:pt x="193875" y="6278880"/>
                  <a:pt x="0" y="6085005"/>
                  <a:pt x="0" y="5845849"/>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1699129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8">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B1686C-B24A-4528-B2DB-D09FC2789E27}"/>
              </a:ext>
            </a:extLst>
          </p:cNvPr>
          <p:cNvSpPr/>
          <p:nvPr userDrawn="1"/>
        </p:nvSpPr>
        <p:spPr>
          <a:xfrm>
            <a:off x="8610600" y="-1"/>
            <a:ext cx="3581400" cy="6857999"/>
          </a:xfrm>
          <a:prstGeom prst="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36C19ABF-D76E-494B-80D4-43ABDD324A21}"/>
              </a:ext>
            </a:extLst>
          </p:cNvPr>
          <p:cNvSpPr>
            <a:spLocks noGrp="1"/>
          </p:cNvSpPr>
          <p:nvPr>
            <p:ph type="pic" sz="quarter" idx="14"/>
          </p:nvPr>
        </p:nvSpPr>
        <p:spPr>
          <a:xfrm>
            <a:off x="2" y="0"/>
            <a:ext cx="8610599" cy="6858000"/>
          </a:xfrm>
          <a:custGeom>
            <a:avLst/>
            <a:gdLst>
              <a:gd name="connsiteX0" fmla="*/ 0 w 8610599"/>
              <a:gd name="connsiteY0" fmla="*/ 0 h 6858000"/>
              <a:gd name="connsiteX1" fmla="*/ 8610599 w 8610599"/>
              <a:gd name="connsiteY1" fmla="*/ 0 h 6858000"/>
              <a:gd name="connsiteX2" fmla="*/ 8610599 w 8610599"/>
              <a:gd name="connsiteY2" fmla="*/ 6858000 h 6858000"/>
              <a:gd name="connsiteX3" fmla="*/ 0 w 861059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610599" h="6858000">
                <a:moveTo>
                  <a:pt x="0" y="0"/>
                </a:moveTo>
                <a:lnTo>
                  <a:pt x="8610599" y="0"/>
                </a:lnTo>
                <a:lnTo>
                  <a:pt x="8610599" y="6858000"/>
                </a:lnTo>
                <a:lnTo>
                  <a:pt x="0" y="6858000"/>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9" name="Picture Placeholder 8">
            <a:extLst>
              <a:ext uri="{FF2B5EF4-FFF2-40B4-BE49-F238E27FC236}">
                <a16:creationId xmlns:a16="http://schemas.microsoft.com/office/drawing/2014/main" id="{02F3A54D-F45B-43E6-9803-87E2B4796C05}"/>
              </a:ext>
            </a:extLst>
          </p:cNvPr>
          <p:cNvSpPr>
            <a:spLocks noGrp="1"/>
          </p:cNvSpPr>
          <p:nvPr>
            <p:ph type="pic" sz="quarter" idx="15"/>
          </p:nvPr>
        </p:nvSpPr>
        <p:spPr>
          <a:xfrm>
            <a:off x="8946754" y="335280"/>
            <a:ext cx="2833766" cy="4348168"/>
          </a:xfrm>
          <a:custGeom>
            <a:avLst/>
            <a:gdLst>
              <a:gd name="connsiteX0" fmla="*/ 0 w 2833766"/>
              <a:gd name="connsiteY0" fmla="*/ 0 h 4348168"/>
              <a:gd name="connsiteX1" fmla="*/ 2833766 w 2833766"/>
              <a:gd name="connsiteY1" fmla="*/ 0 h 4348168"/>
              <a:gd name="connsiteX2" fmla="*/ 2833766 w 2833766"/>
              <a:gd name="connsiteY2" fmla="*/ 4348168 h 4348168"/>
              <a:gd name="connsiteX3" fmla="*/ 0 w 2833766"/>
              <a:gd name="connsiteY3" fmla="*/ 4348168 h 4348168"/>
            </a:gdLst>
            <a:ahLst/>
            <a:cxnLst>
              <a:cxn ang="0">
                <a:pos x="connsiteX0" y="connsiteY0"/>
              </a:cxn>
              <a:cxn ang="0">
                <a:pos x="connsiteX1" y="connsiteY1"/>
              </a:cxn>
              <a:cxn ang="0">
                <a:pos x="connsiteX2" y="connsiteY2"/>
              </a:cxn>
              <a:cxn ang="0">
                <a:pos x="connsiteX3" y="connsiteY3"/>
              </a:cxn>
            </a:cxnLst>
            <a:rect l="l" t="t" r="r" b="b"/>
            <a:pathLst>
              <a:path w="2833766" h="4348168">
                <a:moveTo>
                  <a:pt x="0" y="0"/>
                </a:moveTo>
                <a:lnTo>
                  <a:pt x="2833766" y="0"/>
                </a:lnTo>
                <a:lnTo>
                  <a:pt x="2833766" y="4348168"/>
                </a:lnTo>
                <a:lnTo>
                  <a:pt x="0" y="4348168"/>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225951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9">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07E095D-A5D7-4116-AADF-63762B9C2E44}"/>
              </a:ext>
            </a:extLst>
          </p:cNvPr>
          <p:cNvSpPr/>
          <p:nvPr userDrawn="1"/>
        </p:nvSpPr>
        <p:spPr>
          <a:xfrm>
            <a:off x="469194" y="929640"/>
            <a:ext cx="11253612" cy="4998722"/>
          </a:xfrm>
          <a:prstGeom prst="rect">
            <a:avLst/>
          </a:prstGeom>
          <a:solidFill>
            <a:srgbClr val="00DD80">
              <a:alpha val="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Picture Placeholder 7">
            <a:extLst>
              <a:ext uri="{FF2B5EF4-FFF2-40B4-BE49-F238E27FC236}">
                <a16:creationId xmlns:a16="http://schemas.microsoft.com/office/drawing/2014/main" id="{AAB49C95-85B5-42C8-A69E-FBBED0D30A46}"/>
              </a:ext>
            </a:extLst>
          </p:cNvPr>
          <p:cNvSpPr>
            <a:spLocks noGrp="1"/>
          </p:cNvSpPr>
          <p:nvPr>
            <p:ph type="pic" sz="quarter" idx="14"/>
          </p:nvPr>
        </p:nvSpPr>
        <p:spPr>
          <a:xfrm>
            <a:off x="6202680" y="411480"/>
            <a:ext cx="4905830" cy="6446520"/>
          </a:xfrm>
          <a:custGeom>
            <a:avLst/>
            <a:gdLst>
              <a:gd name="connsiteX0" fmla="*/ 478515 w 4905830"/>
              <a:gd name="connsiteY0" fmla="*/ 0 h 6446520"/>
              <a:gd name="connsiteX1" fmla="*/ 4427315 w 4905830"/>
              <a:gd name="connsiteY1" fmla="*/ 0 h 6446520"/>
              <a:gd name="connsiteX2" fmla="*/ 4905830 w 4905830"/>
              <a:gd name="connsiteY2" fmla="*/ 478515 h 6446520"/>
              <a:gd name="connsiteX3" fmla="*/ 4905830 w 4905830"/>
              <a:gd name="connsiteY3" fmla="*/ 6446520 h 6446520"/>
              <a:gd name="connsiteX4" fmla="*/ 0 w 4905830"/>
              <a:gd name="connsiteY4" fmla="*/ 6446520 h 6446520"/>
              <a:gd name="connsiteX5" fmla="*/ 0 w 4905830"/>
              <a:gd name="connsiteY5" fmla="*/ 478515 h 6446520"/>
              <a:gd name="connsiteX6" fmla="*/ 478515 w 4905830"/>
              <a:gd name="connsiteY6" fmla="*/ 0 h 6446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5830" h="6446520">
                <a:moveTo>
                  <a:pt x="478515" y="0"/>
                </a:moveTo>
                <a:lnTo>
                  <a:pt x="4427315" y="0"/>
                </a:lnTo>
                <a:cubicBezTo>
                  <a:pt x="4691592" y="0"/>
                  <a:pt x="4905830" y="214238"/>
                  <a:pt x="4905830" y="478515"/>
                </a:cubicBezTo>
                <a:lnTo>
                  <a:pt x="4905830" y="6446520"/>
                </a:lnTo>
                <a:lnTo>
                  <a:pt x="0" y="6446520"/>
                </a:lnTo>
                <a:lnTo>
                  <a:pt x="0" y="478515"/>
                </a:lnTo>
                <a:cubicBezTo>
                  <a:pt x="0" y="214238"/>
                  <a:pt x="214238" y="0"/>
                  <a:pt x="47851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0" name="Picture Placeholder 9">
            <a:extLst>
              <a:ext uri="{FF2B5EF4-FFF2-40B4-BE49-F238E27FC236}">
                <a16:creationId xmlns:a16="http://schemas.microsoft.com/office/drawing/2014/main" id="{006725DB-1790-4D8E-BBAB-B743E5A24C4B}"/>
              </a:ext>
            </a:extLst>
          </p:cNvPr>
          <p:cNvSpPr>
            <a:spLocks noGrp="1"/>
          </p:cNvSpPr>
          <p:nvPr>
            <p:ph type="pic" sz="quarter" idx="15"/>
          </p:nvPr>
        </p:nvSpPr>
        <p:spPr>
          <a:xfrm>
            <a:off x="9368790" y="1410149"/>
            <a:ext cx="2111780" cy="2111780"/>
          </a:xfrm>
          <a:custGeom>
            <a:avLst/>
            <a:gdLst>
              <a:gd name="connsiteX0" fmla="*/ 139124 w 2111780"/>
              <a:gd name="connsiteY0" fmla="*/ 0 h 2111780"/>
              <a:gd name="connsiteX1" fmla="*/ 1972656 w 2111780"/>
              <a:gd name="connsiteY1" fmla="*/ 0 h 2111780"/>
              <a:gd name="connsiteX2" fmla="*/ 2111780 w 2111780"/>
              <a:gd name="connsiteY2" fmla="*/ 139124 h 2111780"/>
              <a:gd name="connsiteX3" fmla="*/ 2111780 w 2111780"/>
              <a:gd name="connsiteY3" fmla="*/ 1972656 h 2111780"/>
              <a:gd name="connsiteX4" fmla="*/ 1972656 w 2111780"/>
              <a:gd name="connsiteY4" fmla="*/ 2111780 h 2111780"/>
              <a:gd name="connsiteX5" fmla="*/ 139124 w 2111780"/>
              <a:gd name="connsiteY5" fmla="*/ 2111780 h 2111780"/>
              <a:gd name="connsiteX6" fmla="*/ 0 w 2111780"/>
              <a:gd name="connsiteY6" fmla="*/ 1972656 h 2111780"/>
              <a:gd name="connsiteX7" fmla="*/ 0 w 2111780"/>
              <a:gd name="connsiteY7" fmla="*/ 139124 h 2111780"/>
              <a:gd name="connsiteX8" fmla="*/ 139124 w 2111780"/>
              <a:gd name="connsiteY8" fmla="*/ 0 h 211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1780" h="2111780">
                <a:moveTo>
                  <a:pt x="139124" y="0"/>
                </a:moveTo>
                <a:lnTo>
                  <a:pt x="1972656" y="0"/>
                </a:lnTo>
                <a:cubicBezTo>
                  <a:pt x="2049492" y="0"/>
                  <a:pt x="2111780" y="62288"/>
                  <a:pt x="2111780" y="139124"/>
                </a:cubicBezTo>
                <a:lnTo>
                  <a:pt x="2111780" y="1972656"/>
                </a:lnTo>
                <a:cubicBezTo>
                  <a:pt x="2111780" y="2049492"/>
                  <a:pt x="2049492" y="2111780"/>
                  <a:pt x="1972656" y="2111780"/>
                </a:cubicBezTo>
                <a:lnTo>
                  <a:pt x="139124" y="2111780"/>
                </a:lnTo>
                <a:cubicBezTo>
                  <a:pt x="62288" y="2111780"/>
                  <a:pt x="0" y="2049492"/>
                  <a:pt x="0" y="1972656"/>
                </a:cubicBezTo>
                <a:lnTo>
                  <a:pt x="0" y="139124"/>
                </a:lnTo>
                <a:cubicBezTo>
                  <a:pt x="0" y="62288"/>
                  <a:pt x="62288" y="0"/>
                  <a:pt x="139124"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2" name="Picture Placeholder 11">
            <a:extLst>
              <a:ext uri="{FF2B5EF4-FFF2-40B4-BE49-F238E27FC236}">
                <a16:creationId xmlns:a16="http://schemas.microsoft.com/office/drawing/2014/main" id="{415701D3-517B-4AC8-821E-5BB0049CB25A}"/>
              </a:ext>
            </a:extLst>
          </p:cNvPr>
          <p:cNvSpPr>
            <a:spLocks noGrp="1"/>
          </p:cNvSpPr>
          <p:nvPr>
            <p:ph type="pic" sz="quarter" idx="16"/>
          </p:nvPr>
        </p:nvSpPr>
        <p:spPr>
          <a:xfrm>
            <a:off x="5410747" y="4474926"/>
            <a:ext cx="1677342" cy="1677340"/>
          </a:xfrm>
          <a:custGeom>
            <a:avLst/>
            <a:gdLst>
              <a:gd name="connsiteX0" fmla="*/ 87205 w 1677342"/>
              <a:gd name="connsiteY0" fmla="*/ 0 h 1677340"/>
              <a:gd name="connsiteX1" fmla="*/ 1590137 w 1677342"/>
              <a:gd name="connsiteY1" fmla="*/ 0 h 1677340"/>
              <a:gd name="connsiteX2" fmla="*/ 1677342 w 1677342"/>
              <a:gd name="connsiteY2" fmla="*/ 87205 h 1677340"/>
              <a:gd name="connsiteX3" fmla="*/ 1677342 w 1677342"/>
              <a:gd name="connsiteY3" fmla="*/ 1590135 h 1677340"/>
              <a:gd name="connsiteX4" fmla="*/ 1590137 w 1677342"/>
              <a:gd name="connsiteY4" fmla="*/ 1677340 h 1677340"/>
              <a:gd name="connsiteX5" fmla="*/ 87205 w 1677342"/>
              <a:gd name="connsiteY5" fmla="*/ 1677340 h 1677340"/>
              <a:gd name="connsiteX6" fmla="*/ 0 w 1677342"/>
              <a:gd name="connsiteY6" fmla="*/ 1590135 h 1677340"/>
              <a:gd name="connsiteX7" fmla="*/ 0 w 1677342"/>
              <a:gd name="connsiteY7" fmla="*/ 87205 h 1677340"/>
              <a:gd name="connsiteX8" fmla="*/ 87205 w 1677342"/>
              <a:gd name="connsiteY8" fmla="*/ 0 h 167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77342" h="1677340">
                <a:moveTo>
                  <a:pt x="87205" y="0"/>
                </a:moveTo>
                <a:lnTo>
                  <a:pt x="1590137" y="0"/>
                </a:lnTo>
                <a:cubicBezTo>
                  <a:pt x="1638299" y="0"/>
                  <a:pt x="1677342" y="39043"/>
                  <a:pt x="1677342" y="87205"/>
                </a:cubicBezTo>
                <a:lnTo>
                  <a:pt x="1677342" y="1590135"/>
                </a:lnTo>
                <a:cubicBezTo>
                  <a:pt x="1677342" y="1638297"/>
                  <a:pt x="1638299" y="1677340"/>
                  <a:pt x="1590137" y="1677340"/>
                </a:cubicBezTo>
                <a:lnTo>
                  <a:pt x="87205" y="1677340"/>
                </a:lnTo>
                <a:cubicBezTo>
                  <a:pt x="39043" y="1677340"/>
                  <a:pt x="0" y="1638297"/>
                  <a:pt x="0" y="1590135"/>
                </a:cubicBezTo>
                <a:lnTo>
                  <a:pt x="0" y="87205"/>
                </a:lnTo>
                <a:cubicBezTo>
                  <a:pt x="0" y="39043"/>
                  <a:pt x="39043" y="0"/>
                  <a:pt x="8720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1757461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10">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213D23-619A-4CE7-9D52-A152EFC0BE3B}"/>
              </a:ext>
            </a:extLst>
          </p:cNvPr>
          <p:cNvSpPr/>
          <p:nvPr userDrawn="1"/>
        </p:nvSpPr>
        <p:spPr>
          <a:xfrm>
            <a:off x="6537960" y="0"/>
            <a:ext cx="5654040" cy="6858003"/>
          </a:xfrm>
          <a:prstGeom prst="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62BBD4B1-BCBC-460F-9871-291CFCF5D879}"/>
              </a:ext>
            </a:extLst>
          </p:cNvPr>
          <p:cNvSpPr>
            <a:spLocks noGrp="1"/>
          </p:cNvSpPr>
          <p:nvPr>
            <p:ph type="pic" sz="quarter" idx="14"/>
          </p:nvPr>
        </p:nvSpPr>
        <p:spPr>
          <a:xfrm>
            <a:off x="5685084" y="988262"/>
            <a:ext cx="2132116" cy="2123718"/>
          </a:xfrm>
          <a:custGeom>
            <a:avLst/>
            <a:gdLst>
              <a:gd name="connsiteX0" fmla="*/ 275595 w 2132116"/>
              <a:gd name="connsiteY0" fmla="*/ 0 h 2123718"/>
              <a:gd name="connsiteX1" fmla="*/ 1856521 w 2132116"/>
              <a:gd name="connsiteY1" fmla="*/ 0 h 2123718"/>
              <a:gd name="connsiteX2" fmla="*/ 2132116 w 2132116"/>
              <a:gd name="connsiteY2" fmla="*/ 275595 h 2123718"/>
              <a:gd name="connsiteX3" fmla="*/ 2132116 w 2132116"/>
              <a:gd name="connsiteY3" fmla="*/ 1848123 h 2123718"/>
              <a:gd name="connsiteX4" fmla="*/ 1856521 w 2132116"/>
              <a:gd name="connsiteY4" fmla="*/ 2123718 h 2123718"/>
              <a:gd name="connsiteX5" fmla="*/ 275595 w 2132116"/>
              <a:gd name="connsiteY5" fmla="*/ 2123718 h 2123718"/>
              <a:gd name="connsiteX6" fmla="*/ 0 w 2132116"/>
              <a:gd name="connsiteY6" fmla="*/ 1848123 h 2123718"/>
              <a:gd name="connsiteX7" fmla="*/ 0 w 2132116"/>
              <a:gd name="connsiteY7" fmla="*/ 275595 h 2123718"/>
              <a:gd name="connsiteX8" fmla="*/ 275595 w 2132116"/>
              <a:gd name="connsiteY8" fmla="*/ 0 h 212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2116" h="2123718">
                <a:moveTo>
                  <a:pt x="275595" y="0"/>
                </a:moveTo>
                <a:lnTo>
                  <a:pt x="1856521" y="0"/>
                </a:lnTo>
                <a:cubicBezTo>
                  <a:pt x="2008728" y="0"/>
                  <a:pt x="2132116" y="123388"/>
                  <a:pt x="2132116" y="275595"/>
                </a:cubicBezTo>
                <a:lnTo>
                  <a:pt x="2132116" y="1848123"/>
                </a:lnTo>
                <a:cubicBezTo>
                  <a:pt x="2132116" y="2000330"/>
                  <a:pt x="2008728" y="2123718"/>
                  <a:pt x="1856521" y="2123718"/>
                </a:cubicBezTo>
                <a:lnTo>
                  <a:pt x="275595" y="2123718"/>
                </a:lnTo>
                <a:cubicBezTo>
                  <a:pt x="123388" y="2123718"/>
                  <a:pt x="0" y="2000330"/>
                  <a:pt x="0" y="1848123"/>
                </a:cubicBezTo>
                <a:lnTo>
                  <a:pt x="0" y="275595"/>
                </a:lnTo>
                <a:cubicBezTo>
                  <a:pt x="0" y="123388"/>
                  <a:pt x="123388" y="0"/>
                  <a:pt x="27559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8" name="Picture Placeholder 7">
            <a:extLst>
              <a:ext uri="{FF2B5EF4-FFF2-40B4-BE49-F238E27FC236}">
                <a16:creationId xmlns:a16="http://schemas.microsoft.com/office/drawing/2014/main" id="{47F2000A-54FC-4747-A35C-A7401FB3C10E}"/>
              </a:ext>
            </a:extLst>
          </p:cNvPr>
          <p:cNvSpPr>
            <a:spLocks noGrp="1"/>
          </p:cNvSpPr>
          <p:nvPr>
            <p:ph type="pic" sz="quarter" idx="15"/>
          </p:nvPr>
        </p:nvSpPr>
        <p:spPr>
          <a:xfrm>
            <a:off x="5685084" y="3896079"/>
            <a:ext cx="2132116" cy="2123718"/>
          </a:xfrm>
          <a:custGeom>
            <a:avLst/>
            <a:gdLst>
              <a:gd name="connsiteX0" fmla="*/ 275595 w 2132116"/>
              <a:gd name="connsiteY0" fmla="*/ 0 h 2123718"/>
              <a:gd name="connsiteX1" fmla="*/ 1856521 w 2132116"/>
              <a:gd name="connsiteY1" fmla="*/ 0 h 2123718"/>
              <a:gd name="connsiteX2" fmla="*/ 2132116 w 2132116"/>
              <a:gd name="connsiteY2" fmla="*/ 275595 h 2123718"/>
              <a:gd name="connsiteX3" fmla="*/ 2132116 w 2132116"/>
              <a:gd name="connsiteY3" fmla="*/ 1848123 h 2123718"/>
              <a:gd name="connsiteX4" fmla="*/ 1856521 w 2132116"/>
              <a:gd name="connsiteY4" fmla="*/ 2123718 h 2123718"/>
              <a:gd name="connsiteX5" fmla="*/ 275595 w 2132116"/>
              <a:gd name="connsiteY5" fmla="*/ 2123718 h 2123718"/>
              <a:gd name="connsiteX6" fmla="*/ 0 w 2132116"/>
              <a:gd name="connsiteY6" fmla="*/ 1848123 h 2123718"/>
              <a:gd name="connsiteX7" fmla="*/ 0 w 2132116"/>
              <a:gd name="connsiteY7" fmla="*/ 275595 h 2123718"/>
              <a:gd name="connsiteX8" fmla="*/ 275595 w 2132116"/>
              <a:gd name="connsiteY8" fmla="*/ 0 h 2123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32116" h="2123718">
                <a:moveTo>
                  <a:pt x="275595" y="0"/>
                </a:moveTo>
                <a:lnTo>
                  <a:pt x="1856521" y="0"/>
                </a:lnTo>
                <a:cubicBezTo>
                  <a:pt x="2008728" y="0"/>
                  <a:pt x="2132116" y="123388"/>
                  <a:pt x="2132116" y="275595"/>
                </a:cubicBezTo>
                <a:lnTo>
                  <a:pt x="2132116" y="1848123"/>
                </a:lnTo>
                <a:cubicBezTo>
                  <a:pt x="2132116" y="2000330"/>
                  <a:pt x="2008728" y="2123718"/>
                  <a:pt x="1856521" y="2123718"/>
                </a:cubicBezTo>
                <a:lnTo>
                  <a:pt x="275595" y="2123718"/>
                </a:lnTo>
                <a:cubicBezTo>
                  <a:pt x="123388" y="2123718"/>
                  <a:pt x="0" y="2000330"/>
                  <a:pt x="0" y="1848123"/>
                </a:cubicBezTo>
                <a:lnTo>
                  <a:pt x="0" y="275595"/>
                </a:lnTo>
                <a:cubicBezTo>
                  <a:pt x="0" y="123388"/>
                  <a:pt x="123388" y="0"/>
                  <a:pt x="27559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2226458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11">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615E63FB-73FF-42E6-96ED-F1183C760919}"/>
              </a:ext>
            </a:extLst>
          </p:cNvPr>
          <p:cNvSpPr>
            <a:spLocks noGrp="1"/>
          </p:cNvSpPr>
          <p:nvPr>
            <p:ph type="pic" sz="quarter" idx="16"/>
          </p:nvPr>
        </p:nvSpPr>
        <p:spPr>
          <a:xfrm>
            <a:off x="9011815" y="597803"/>
            <a:ext cx="1667458" cy="1667458"/>
          </a:xfrm>
          <a:custGeom>
            <a:avLst/>
            <a:gdLst>
              <a:gd name="connsiteX0" fmla="*/ 833729 w 1667458"/>
              <a:gd name="connsiteY0" fmla="*/ 0 h 1667458"/>
              <a:gd name="connsiteX1" fmla="*/ 1667458 w 1667458"/>
              <a:gd name="connsiteY1" fmla="*/ 833729 h 1667458"/>
              <a:gd name="connsiteX2" fmla="*/ 833729 w 1667458"/>
              <a:gd name="connsiteY2" fmla="*/ 1667458 h 1667458"/>
              <a:gd name="connsiteX3" fmla="*/ 0 w 1667458"/>
              <a:gd name="connsiteY3" fmla="*/ 833729 h 1667458"/>
              <a:gd name="connsiteX4" fmla="*/ 833729 w 1667458"/>
              <a:gd name="connsiteY4" fmla="*/ 0 h 1667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58" h="1667458">
                <a:moveTo>
                  <a:pt x="833729" y="0"/>
                </a:moveTo>
                <a:cubicBezTo>
                  <a:pt x="1294185" y="0"/>
                  <a:pt x="1667458" y="373273"/>
                  <a:pt x="1667458" y="833729"/>
                </a:cubicBezTo>
                <a:cubicBezTo>
                  <a:pt x="1667458" y="1294185"/>
                  <a:pt x="1294185" y="1667458"/>
                  <a:pt x="833729" y="1667458"/>
                </a:cubicBezTo>
                <a:cubicBezTo>
                  <a:pt x="373273" y="1667458"/>
                  <a:pt x="0" y="1294185"/>
                  <a:pt x="0" y="833729"/>
                </a:cubicBezTo>
                <a:cubicBezTo>
                  <a:pt x="0" y="373273"/>
                  <a:pt x="373273" y="0"/>
                  <a:pt x="833729"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4" name="Picture Placeholder 13">
            <a:extLst>
              <a:ext uri="{FF2B5EF4-FFF2-40B4-BE49-F238E27FC236}">
                <a16:creationId xmlns:a16="http://schemas.microsoft.com/office/drawing/2014/main" id="{A33E3AA5-FFCA-4130-AB16-9854FA02AFC1}"/>
              </a:ext>
            </a:extLst>
          </p:cNvPr>
          <p:cNvSpPr>
            <a:spLocks noGrp="1"/>
          </p:cNvSpPr>
          <p:nvPr>
            <p:ph type="pic" sz="quarter" idx="17"/>
          </p:nvPr>
        </p:nvSpPr>
        <p:spPr>
          <a:xfrm>
            <a:off x="6441113" y="3707539"/>
            <a:ext cx="1667458" cy="1667458"/>
          </a:xfrm>
          <a:custGeom>
            <a:avLst/>
            <a:gdLst>
              <a:gd name="connsiteX0" fmla="*/ 833729 w 1667458"/>
              <a:gd name="connsiteY0" fmla="*/ 0 h 1667458"/>
              <a:gd name="connsiteX1" fmla="*/ 1667458 w 1667458"/>
              <a:gd name="connsiteY1" fmla="*/ 833729 h 1667458"/>
              <a:gd name="connsiteX2" fmla="*/ 833729 w 1667458"/>
              <a:gd name="connsiteY2" fmla="*/ 1667458 h 1667458"/>
              <a:gd name="connsiteX3" fmla="*/ 0 w 1667458"/>
              <a:gd name="connsiteY3" fmla="*/ 833729 h 1667458"/>
              <a:gd name="connsiteX4" fmla="*/ 833729 w 1667458"/>
              <a:gd name="connsiteY4" fmla="*/ 0 h 1667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58" h="1667458">
                <a:moveTo>
                  <a:pt x="833729" y="0"/>
                </a:moveTo>
                <a:cubicBezTo>
                  <a:pt x="1294185" y="0"/>
                  <a:pt x="1667458" y="373273"/>
                  <a:pt x="1667458" y="833729"/>
                </a:cubicBezTo>
                <a:cubicBezTo>
                  <a:pt x="1667458" y="1294185"/>
                  <a:pt x="1294185" y="1667458"/>
                  <a:pt x="833729" y="1667458"/>
                </a:cubicBezTo>
                <a:cubicBezTo>
                  <a:pt x="373273" y="1667458"/>
                  <a:pt x="0" y="1294185"/>
                  <a:pt x="0" y="833729"/>
                </a:cubicBezTo>
                <a:cubicBezTo>
                  <a:pt x="0" y="373273"/>
                  <a:pt x="373273" y="0"/>
                  <a:pt x="833729"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5" name="Picture Placeholder 14">
            <a:extLst>
              <a:ext uri="{FF2B5EF4-FFF2-40B4-BE49-F238E27FC236}">
                <a16:creationId xmlns:a16="http://schemas.microsoft.com/office/drawing/2014/main" id="{CC2ECC29-1B0E-40F5-A8D8-CEE7EE2AFFA4}"/>
              </a:ext>
            </a:extLst>
          </p:cNvPr>
          <p:cNvSpPr>
            <a:spLocks noGrp="1"/>
          </p:cNvSpPr>
          <p:nvPr>
            <p:ph type="pic" sz="quarter" idx="18"/>
          </p:nvPr>
        </p:nvSpPr>
        <p:spPr>
          <a:xfrm>
            <a:off x="9130281" y="3707539"/>
            <a:ext cx="1667458" cy="1667458"/>
          </a:xfrm>
          <a:custGeom>
            <a:avLst/>
            <a:gdLst>
              <a:gd name="connsiteX0" fmla="*/ 833729 w 1667458"/>
              <a:gd name="connsiteY0" fmla="*/ 0 h 1667458"/>
              <a:gd name="connsiteX1" fmla="*/ 1667458 w 1667458"/>
              <a:gd name="connsiteY1" fmla="*/ 833729 h 1667458"/>
              <a:gd name="connsiteX2" fmla="*/ 833729 w 1667458"/>
              <a:gd name="connsiteY2" fmla="*/ 1667458 h 1667458"/>
              <a:gd name="connsiteX3" fmla="*/ 0 w 1667458"/>
              <a:gd name="connsiteY3" fmla="*/ 833729 h 1667458"/>
              <a:gd name="connsiteX4" fmla="*/ 833729 w 1667458"/>
              <a:gd name="connsiteY4" fmla="*/ 0 h 1667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58" h="1667458">
                <a:moveTo>
                  <a:pt x="833729" y="0"/>
                </a:moveTo>
                <a:cubicBezTo>
                  <a:pt x="1294185" y="0"/>
                  <a:pt x="1667458" y="373273"/>
                  <a:pt x="1667458" y="833729"/>
                </a:cubicBezTo>
                <a:cubicBezTo>
                  <a:pt x="1667458" y="1294185"/>
                  <a:pt x="1294185" y="1667458"/>
                  <a:pt x="833729" y="1667458"/>
                </a:cubicBezTo>
                <a:cubicBezTo>
                  <a:pt x="373273" y="1667458"/>
                  <a:pt x="0" y="1294185"/>
                  <a:pt x="0" y="833729"/>
                </a:cubicBezTo>
                <a:cubicBezTo>
                  <a:pt x="0" y="373273"/>
                  <a:pt x="373273" y="0"/>
                  <a:pt x="833729"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3">
            <a:extLst>
              <a:ext uri="{FF2B5EF4-FFF2-40B4-BE49-F238E27FC236}">
                <a16:creationId xmlns:a16="http://schemas.microsoft.com/office/drawing/2014/main" id="{DDA537C4-3B5F-48BA-9F1E-C040118427B8}"/>
              </a:ext>
            </a:extLst>
          </p:cNvPr>
          <p:cNvSpPr/>
          <p:nvPr userDrawn="1"/>
        </p:nvSpPr>
        <p:spPr>
          <a:xfrm>
            <a:off x="0" y="0"/>
            <a:ext cx="5080000" cy="6858000"/>
          </a:xfrm>
          <a:prstGeom prst="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Picture Placeholder 11">
            <a:extLst>
              <a:ext uri="{FF2B5EF4-FFF2-40B4-BE49-F238E27FC236}">
                <a16:creationId xmlns:a16="http://schemas.microsoft.com/office/drawing/2014/main" id="{5D73D3F9-3894-49BE-98A7-6FE82FEE8D62}"/>
              </a:ext>
            </a:extLst>
          </p:cNvPr>
          <p:cNvSpPr>
            <a:spLocks noGrp="1"/>
          </p:cNvSpPr>
          <p:nvPr>
            <p:ph type="pic" sz="quarter" idx="15"/>
          </p:nvPr>
        </p:nvSpPr>
        <p:spPr>
          <a:xfrm>
            <a:off x="6322647" y="597803"/>
            <a:ext cx="1667458" cy="1667458"/>
          </a:xfrm>
          <a:custGeom>
            <a:avLst/>
            <a:gdLst>
              <a:gd name="connsiteX0" fmla="*/ 833729 w 1667458"/>
              <a:gd name="connsiteY0" fmla="*/ 0 h 1667458"/>
              <a:gd name="connsiteX1" fmla="*/ 1667458 w 1667458"/>
              <a:gd name="connsiteY1" fmla="*/ 833729 h 1667458"/>
              <a:gd name="connsiteX2" fmla="*/ 833729 w 1667458"/>
              <a:gd name="connsiteY2" fmla="*/ 1667458 h 1667458"/>
              <a:gd name="connsiteX3" fmla="*/ 0 w 1667458"/>
              <a:gd name="connsiteY3" fmla="*/ 833729 h 1667458"/>
              <a:gd name="connsiteX4" fmla="*/ 833729 w 1667458"/>
              <a:gd name="connsiteY4" fmla="*/ 0 h 1667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7458" h="1667458">
                <a:moveTo>
                  <a:pt x="833729" y="0"/>
                </a:moveTo>
                <a:cubicBezTo>
                  <a:pt x="1294185" y="0"/>
                  <a:pt x="1667458" y="373273"/>
                  <a:pt x="1667458" y="833729"/>
                </a:cubicBezTo>
                <a:cubicBezTo>
                  <a:pt x="1667458" y="1294185"/>
                  <a:pt x="1294185" y="1667458"/>
                  <a:pt x="833729" y="1667458"/>
                </a:cubicBezTo>
                <a:cubicBezTo>
                  <a:pt x="373273" y="1667458"/>
                  <a:pt x="0" y="1294185"/>
                  <a:pt x="0" y="833729"/>
                </a:cubicBezTo>
                <a:cubicBezTo>
                  <a:pt x="0" y="373273"/>
                  <a:pt x="373273" y="0"/>
                  <a:pt x="833729"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0" name="Picture Placeholder 9">
            <a:extLst>
              <a:ext uri="{FF2B5EF4-FFF2-40B4-BE49-F238E27FC236}">
                <a16:creationId xmlns:a16="http://schemas.microsoft.com/office/drawing/2014/main" id="{377E6983-6F28-4041-85E2-63E67D7351F3}"/>
              </a:ext>
            </a:extLst>
          </p:cNvPr>
          <p:cNvSpPr>
            <a:spLocks noGrp="1"/>
          </p:cNvSpPr>
          <p:nvPr>
            <p:ph type="pic" sz="quarter" idx="14"/>
          </p:nvPr>
        </p:nvSpPr>
        <p:spPr>
          <a:xfrm>
            <a:off x="822740" y="4617366"/>
            <a:ext cx="3535900" cy="2240634"/>
          </a:xfrm>
          <a:custGeom>
            <a:avLst/>
            <a:gdLst>
              <a:gd name="connsiteX0" fmla="*/ 322517 w 3535900"/>
              <a:gd name="connsiteY0" fmla="*/ 0 h 2240634"/>
              <a:gd name="connsiteX1" fmla="*/ 3213383 w 3535900"/>
              <a:gd name="connsiteY1" fmla="*/ 0 h 2240634"/>
              <a:gd name="connsiteX2" fmla="*/ 3535900 w 3535900"/>
              <a:gd name="connsiteY2" fmla="*/ 322517 h 2240634"/>
              <a:gd name="connsiteX3" fmla="*/ 3535900 w 3535900"/>
              <a:gd name="connsiteY3" fmla="*/ 2240634 h 2240634"/>
              <a:gd name="connsiteX4" fmla="*/ 0 w 3535900"/>
              <a:gd name="connsiteY4" fmla="*/ 2240634 h 2240634"/>
              <a:gd name="connsiteX5" fmla="*/ 0 w 3535900"/>
              <a:gd name="connsiteY5" fmla="*/ 322517 h 2240634"/>
              <a:gd name="connsiteX6" fmla="*/ 322517 w 3535900"/>
              <a:gd name="connsiteY6" fmla="*/ 0 h 2240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35900" h="2240634">
                <a:moveTo>
                  <a:pt x="322517" y="0"/>
                </a:moveTo>
                <a:lnTo>
                  <a:pt x="3213383" y="0"/>
                </a:lnTo>
                <a:cubicBezTo>
                  <a:pt x="3391504" y="0"/>
                  <a:pt x="3535900" y="144396"/>
                  <a:pt x="3535900" y="322517"/>
                </a:cubicBezTo>
                <a:lnTo>
                  <a:pt x="3535900" y="2240634"/>
                </a:lnTo>
                <a:lnTo>
                  <a:pt x="0" y="2240634"/>
                </a:lnTo>
                <a:lnTo>
                  <a:pt x="0" y="322517"/>
                </a:lnTo>
                <a:cubicBezTo>
                  <a:pt x="0" y="144396"/>
                  <a:pt x="144396" y="0"/>
                  <a:pt x="32251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3369362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1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77BBE7-2BFC-4FE0-AE6A-196481934458}"/>
              </a:ext>
            </a:extLst>
          </p:cNvPr>
          <p:cNvSpPr/>
          <p:nvPr userDrawn="1"/>
        </p:nvSpPr>
        <p:spPr>
          <a:xfrm>
            <a:off x="0" y="0"/>
            <a:ext cx="12192000" cy="6858000"/>
          </a:xfrm>
          <a:prstGeom prst="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Block Arc 4">
            <a:extLst>
              <a:ext uri="{FF2B5EF4-FFF2-40B4-BE49-F238E27FC236}">
                <a16:creationId xmlns:a16="http://schemas.microsoft.com/office/drawing/2014/main" id="{7923326F-673A-47A6-B821-DD79D975560B}"/>
              </a:ext>
            </a:extLst>
          </p:cNvPr>
          <p:cNvSpPr/>
          <p:nvPr userDrawn="1"/>
        </p:nvSpPr>
        <p:spPr>
          <a:xfrm rot="5400000" flipH="1" flipV="1">
            <a:off x="8221010" y="2851232"/>
            <a:ext cx="7999311" cy="7997846"/>
          </a:xfrm>
          <a:prstGeom prst="blockArc">
            <a:avLst>
              <a:gd name="adj1" fmla="val 16202723"/>
              <a:gd name="adj2" fmla="val 21553202"/>
              <a:gd name="adj3" fmla="val 16879"/>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6" name="Rectangle: Rounded Corners 5">
            <a:extLst>
              <a:ext uri="{FF2B5EF4-FFF2-40B4-BE49-F238E27FC236}">
                <a16:creationId xmlns:a16="http://schemas.microsoft.com/office/drawing/2014/main" id="{E1C713C3-2312-4E60-A437-94DBF1DCCD06}"/>
              </a:ext>
            </a:extLst>
          </p:cNvPr>
          <p:cNvSpPr/>
          <p:nvPr userDrawn="1"/>
        </p:nvSpPr>
        <p:spPr>
          <a:xfrm>
            <a:off x="858456" y="703162"/>
            <a:ext cx="10475088" cy="5451676"/>
          </a:xfrm>
          <a:prstGeom prst="roundRect">
            <a:avLst>
              <a:gd name="adj" fmla="val 7750"/>
            </a:avLst>
          </a:prstGeom>
          <a:solidFill>
            <a:srgbClr val="F7FEFF"/>
          </a:solidFill>
          <a:ln>
            <a:noFill/>
          </a:ln>
          <a:effectLst>
            <a:outerShdw blurRad="406400" dist="152400" dir="5400000" algn="t" rotWithShape="0">
              <a:schemeClr val="accent2">
                <a:lumMod val="75000"/>
                <a:alpha val="3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Block Arc 6">
            <a:extLst>
              <a:ext uri="{FF2B5EF4-FFF2-40B4-BE49-F238E27FC236}">
                <a16:creationId xmlns:a16="http://schemas.microsoft.com/office/drawing/2014/main" id="{6A562A6E-544E-4ACF-8F7F-78A28CF83A25}"/>
              </a:ext>
            </a:extLst>
          </p:cNvPr>
          <p:cNvSpPr/>
          <p:nvPr userDrawn="1"/>
        </p:nvSpPr>
        <p:spPr>
          <a:xfrm rot="5400000">
            <a:off x="-4094478" y="-4022369"/>
            <a:ext cx="7999311" cy="7997846"/>
          </a:xfrm>
          <a:prstGeom prst="blockArc">
            <a:avLst>
              <a:gd name="adj1" fmla="val 16202723"/>
              <a:gd name="adj2" fmla="val 21553202"/>
              <a:gd name="adj3" fmla="val 16879"/>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3" name="Picture Placeholder 12">
            <a:extLst>
              <a:ext uri="{FF2B5EF4-FFF2-40B4-BE49-F238E27FC236}">
                <a16:creationId xmlns:a16="http://schemas.microsoft.com/office/drawing/2014/main" id="{290DC50A-D6AC-4BF7-B34D-E6EA35FBC88F}"/>
              </a:ext>
            </a:extLst>
          </p:cNvPr>
          <p:cNvSpPr>
            <a:spLocks noGrp="1"/>
          </p:cNvSpPr>
          <p:nvPr>
            <p:ph type="pic" sz="quarter" idx="15"/>
          </p:nvPr>
        </p:nvSpPr>
        <p:spPr>
          <a:xfrm>
            <a:off x="6513878" y="2885237"/>
            <a:ext cx="1666800" cy="1666800"/>
          </a:xfrm>
          <a:custGeom>
            <a:avLst/>
            <a:gdLst>
              <a:gd name="connsiteX0" fmla="*/ 833400 w 1666800"/>
              <a:gd name="connsiteY0" fmla="*/ 0 h 1666800"/>
              <a:gd name="connsiteX1" fmla="*/ 1666800 w 1666800"/>
              <a:gd name="connsiteY1" fmla="*/ 833400 h 1666800"/>
              <a:gd name="connsiteX2" fmla="*/ 833400 w 1666800"/>
              <a:gd name="connsiteY2" fmla="*/ 1666800 h 1666800"/>
              <a:gd name="connsiteX3" fmla="*/ 0 w 1666800"/>
              <a:gd name="connsiteY3" fmla="*/ 833400 h 1666800"/>
              <a:gd name="connsiteX4" fmla="*/ 833400 w 1666800"/>
              <a:gd name="connsiteY4" fmla="*/ 0 h 16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800" h="1666800">
                <a:moveTo>
                  <a:pt x="833400" y="0"/>
                </a:moveTo>
                <a:cubicBezTo>
                  <a:pt x="1293674" y="0"/>
                  <a:pt x="1666800" y="373126"/>
                  <a:pt x="1666800" y="833400"/>
                </a:cubicBezTo>
                <a:cubicBezTo>
                  <a:pt x="1666800" y="1293674"/>
                  <a:pt x="1293674" y="1666800"/>
                  <a:pt x="833400" y="1666800"/>
                </a:cubicBezTo>
                <a:cubicBezTo>
                  <a:pt x="373126" y="1666800"/>
                  <a:pt x="0" y="1293674"/>
                  <a:pt x="0" y="833400"/>
                </a:cubicBezTo>
                <a:cubicBezTo>
                  <a:pt x="0" y="373126"/>
                  <a:pt x="373126" y="0"/>
                  <a:pt x="833400"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4" name="Picture Placeholder 13">
            <a:extLst>
              <a:ext uri="{FF2B5EF4-FFF2-40B4-BE49-F238E27FC236}">
                <a16:creationId xmlns:a16="http://schemas.microsoft.com/office/drawing/2014/main" id="{C0DA82CD-CD73-4E50-83C5-EE830AE09F97}"/>
              </a:ext>
            </a:extLst>
          </p:cNvPr>
          <p:cNvSpPr>
            <a:spLocks noGrp="1"/>
          </p:cNvSpPr>
          <p:nvPr>
            <p:ph type="pic" sz="quarter" idx="16"/>
          </p:nvPr>
        </p:nvSpPr>
        <p:spPr>
          <a:xfrm>
            <a:off x="3963606" y="2885237"/>
            <a:ext cx="1666800" cy="1666800"/>
          </a:xfrm>
          <a:custGeom>
            <a:avLst/>
            <a:gdLst>
              <a:gd name="connsiteX0" fmla="*/ 833400 w 1666800"/>
              <a:gd name="connsiteY0" fmla="*/ 0 h 1666800"/>
              <a:gd name="connsiteX1" fmla="*/ 1666800 w 1666800"/>
              <a:gd name="connsiteY1" fmla="*/ 833400 h 1666800"/>
              <a:gd name="connsiteX2" fmla="*/ 833400 w 1666800"/>
              <a:gd name="connsiteY2" fmla="*/ 1666800 h 1666800"/>
              <a:gd name="connsiteX3" fmla="*/ 0 w 1666800"/>
              <a:gd name="connsiteY3" fmla="*/ 833400 h 1666800"/>
              <a:gd name="connsiteX4" fmla="*/ 833400 w 1666800"/>
              <a:gd name="connsiteY4" fmla="*/ 0 h 16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800" h="1666800">
                <a:moveTo>
                  <a:pt x="833400" y="0"/>
                </a:moveTo>
                <a:cubicBezTo>
                  <a:pt x="1293674" y="0"/>
                  <a:pt x="1666800" y="373126"/>
                  <a:pt x="1666800" y="833400"/>
                </a:cubicBezTo>
                <a:cubicBezTo>
                  <a:pt x="1666800" y="1293674"/>
                  <a:pt x="1293674" y="1666800"/>
                  <a:pt x="833400" y="1666800"/>
                </a:cubicBezTo>
                <a:cubicBezTo>
                  <a:pt x="373126" y="1666800"/>
                  <a:pt x="0" y="1293674"/>
                  <a:pt x="0" y="833400"/>
                </a:cubicBezTo>
                <a:cubicBezTo>
                  <a:pt x="0" y="373126"/>
                  <a:pt x="373126" y="0"/>
                  <a:pt x="833400"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5" name="Picture Placeholder 14">
            <a:extLst>
              <a:ext uri="{FF2B5EF4-FFF2-40B4-BE49-F238E27FC236}">
                <a16:creationId xmlns:a16="http://schemas.microsoft.com/office/drawing/2014/main" id="{EA468F96-55DF-4E32-B643-D22DB95E704A}"/>
              </a:ext>
            </a:extLst>
          </p:cNvPr>
          <p:cNvSpPr>
            <a:spLocks noGrp="1"/>
          </p:cNvSpPr>
          <p:nvPr>
            <p:ph type="pic" sz="quarter" idx="17"/>
          </p:nvPr>
        </p:nvSpPr>
        <p:spPr>
          <a:xfrm>
            <a:off x="1413334" y="2885237"/>
            <a:ext cx="1666800" cy="1666800"/>
          </a:xfrm>
          <a:custGeom>
            <a:avLst/>
            <a:gdLst>
              <a:gd name="connsiteX0" fmla="*/ 833400 w 1666800"/>
              <a:gd name="connsiteY0" fmla="*/ 0 h 1666800"/>
              <a:gd name="connsiteX1" fmla="*/ 1666800 w 1666800"/>
              <a:gd name="connsiteY1" fmla="*/ 833400 h 1666800"/>
              <a:gd name="connsiteX2" fmla="*/ 833400 w 1666800"/>
              <a:gd name="connsiteY2" fmla="*/ 1666800 h 1666800"/>
              <a:gd name="connsiteX3" fmla="*/ 0 w 1666800"/>
              <a:gd name="connsiteY3" fmla="*/ 833400 h 1666800"/>
              <a:gd name="connsiteX4" fmla="*/ 833400 w 1666800"/>
              <a:gd name="connsiteY4" fmla="*/ 0 h 16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800" h="1666800">
                <a:moveTo>
                  <a:pt x="833400" y="0"/>
                </a:moveTo>
                <a:cubicBezTo>
                  <a:pt x="1293674" y="0"/>
                  <a:pt x="1666800" y="373126"/>
                  <a:pt x="1666800" y="833400"/>
                </a:cubicBezTo>
                <a:cubicBezTo>
                  <a:pt x="1666800" y="1293674"/>
                  <a:pt x="1293674" y="1666800"/>
                  <a:pt x="833400" y="1666800"/>
                </a:cubicBezTo>
                <a:cubicBezTo>
                  <a:pt x="373126" y="1666800"/>
                  <a:pt x="0" y="1293674"/>
                  <a:pt x="0" y="833400"/>
                </a:cubicBezTo>
                <a:cubicBezTo>
                  <a:pt x="0" y="373126"/>
                  <a:pt x="373126" y="0"/>
                  <a:pt x="833400"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2" name="Picture Placeholder 11">
            <a:extLst>
              <a:ext uri="{FF2B5EF4-FFF2-40B4-BE49-F238E27FC236}">
                <a16:creationId xmlns:a16="http://schemas.microsoft.com/office/drawing/2014/main" id="{8A9EAE7B-14F4-4CE0-8AC8-207B5CBC2841}"/>
              </a:ext>
            </a:extLst>
          </p:cNvPr>
          <p:cNvSpPr>
            <a:spLocks noGrp="1"/>
          </p:cNvSpPr>
          <p:nvPr>
            <p:ph type="pic" sz="quarter" idx="14"/>
          </p:nvPr>
        </p:nvSpPr>
        <p:spPr>
          <a:xfrm>
            <a:off x="9064150" y="2885237"/>
            <a:ext cx="1666800" cy="1666800"/>
          </a:xfrm>
          <a:custGeom>
            <a:avLst/>
            <a:gdLst>
              <a:gd name="connsiteX0" fmla="*/ 833400 w 1666800"/>
              <a:gd name="connsiteY0" fmla="*/ 0 h 1666800"/>
              <a:gd name="connsiteX1" fmla="*/ 1666800 w 1666800"/>
              <a:gd name="connsiteY1" fmla="*/ 833400 h 1666800"/>
              <a:gd name="connsiteX2" fmla="*/ 833400 w 1666800"/>
              <a:gd name="connsiteY2" fmla="*/ 1666800 h 1666800"/>
              <a:gd name="connsiteX3" fmla="*/ 0 w 1666800"/>
              <a:gd name="connsiteY3" fmla="*/ 833400 h 1666800"/>
              <a:gd name="connsiteX4" fmla="*/ 833400 w 1666800"/>
              <a:gd name="connsiteY4" fmla="*/ 0 h 16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6800" h="1666800">
                <a:moveTo>
                  <a:pt x="833400" y="0"/>
                </a:moveTo>
                <a:cubicBezTo>
                  <a:pt x="1293674" y="0"/>
                  <a:pt x="1666800" y="373126"/>
                  <a:pt x="1666800" y="833400"/>
                </a:cubicBezTo>
                <a:cubicBezTo>
                  <a:pt x="1666800" y="1293674"/>
                  <a:pt x="1293674" y="1666800"/>
                  <a:pt x="833400" y="1666800"/>
                </a:cubicBezTo>
                <a:cubicBezTo>
                  <a:pt x="373126" y="1666800"/>
                  <a:pt x="0" y="1293674"/>
                  <a:pt x="0" y="833400"/>
                </a:cubicBezTo>
                <a:cubicBezTo>
                  <a:pt x="0" y="373126"/>
                  <a:pt x="373126" y="0"/>
                  <a:pt x="833400"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3402254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ayout 13">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E394870D-8EB8-434A-B746-636B030136C6}"/>
              </a:ext>
            </a:extLst>
          </p:cNvPr>
          <p:cNvSpPr/>
          <p:nvPr userDrawn="1"/>
        </p:nvSpPr>
        <p:spPr>
          <a:xfrm>
            <a:off x="0" y="1"/>
            <a:ext cx="3432238" cy="4417973"/>
          </a:xfrm>
          <a:custGeom>
            <a:avLst/>
            <a:gdLst>
              <a:gd name="connsiteX0" fmla="*/ 0 w 3432238"/>
              <a:gd name="connsiteY0" fmla="*/ 0 h 4417973"/>
              <a:gd name="connsiteX1" fmla="*/ 2725726 w 3432238"/>
              <a:gd name="connsiteY1" fmla="*/ 0 h 4417973"/>
              <a:gd name="connsiteX2" fmla="*/ 2831925 w 3432238"/>
              <a:gd name="connsiteY2" fmla="*/ 116849 h 4417973"/>
              <a:gd name="connsiteX3" fmla="*/ 3432238 w 3432238"/>
              <a:gd name="connsiteY3" fmla="*/ 1789073 h 4417973"/>
              <a:gd name="connsiteX4" fmla="*/ 803338 w 3432238"/>
              <a:gd name="connsiteY4" fmla="*/ 4417973 h 4417973"/>
              <a:gd name="connsiteX5" fmla="*/ 21584 w 3432238"/>
              <a:gd name="connsiteY5" fmla="*/ 4299783 h 4417973"/>
              <a:gd name="connsiteX6" fmla="*/ 0 w 3432238"/>
              <a:gd name="connsiteY6" fmla="*/ 4291883 h 44179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2238" h="4417973">
                <a:moveTo>
                  <a:pt x="0" y="0"/>
                </a:moveTo>
                <a:lnTo>
                  <a:pt x="2725726" y="0"/>
                </a:lnTo>
                <a:lnTo>
                  <a:pt x="2831925" y="116849"/>
                </a:lnTo>
                <a:cubicBezTo>
                  <a:pt x="3206953" y="571278"/>
                  <a:pt x="3432238" y="1153866"/>
                  <a:pt x="3432238" y="1789073"/>
                </a:cubicBezTo>
                <a:cubicBezTo>
                  <a:pt x="3432238" y="3240974"/>
                  <a:pt x="2255239" y="4417973"/>
                  <a:pt x="803338" y="4417973"/>
                </a:cubicBezTo>
                <a:cubicBezTo>
                  <a:pt x="531107" y="4417973"/>
                  <a:pt x="268540" y="4376594"/>
                  <a:pt x="21584" y="4299783"/>
                </a:cubicBezTo>
                <a:lnTo>
                  <a:pt x="0" y="4291883"/>
                </a:lnTo>
                <a:close/>
              </a:path>
            </a:pathLst>
          </a:custGeom>
          <a:solidFill>
            <a:srgbClr val="00DD8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7" name="Picture Placeholder 6">
            <a:extLst>
              <a:ext uri="{FF2B5EF4-FFF2-40B4-BE49-F238E27FC236}">
                <a16:creationId xmlns:a16="http://schemas.microsoft.com/office/drawing/2014/main" id="{13CA953B-05FD-4892-8717-1725FF922E11}"/>
              </a:ext>
            </a:extLst>
          </p:cNvPr>
          <p:cNvSpPr>
            <a:spLocks noGrp="1"/>
          </p:cNvSpPr>
          <p:nvPr>
            <p:ph type="pic" sz="quarter" idx="14"/>
          </p:nvPr>
        </p:nvSpPr>
        <p:spPr>
          <a:xfrm>
            <a:off x="1287458" y="1219200"/>
            <a:ext cx="4585023" cy="3921760"/>
          </a:xfrm>
          <a:custGeom>
            <a:avLst/>
            <a:gdLst>
              <a:gd name="connsiteX0" fmla="*/ 223187 w 4585023"/>
              <a:gd name="connsiteY0" fmla="*/ 0 h 3921760"/>
              <a:gd name="connsiteX1" fmla="*/ 4361837 w 4585023"/>
              <a:gd name="connsiteY1" fmla="*/ 0 h 3921760"/>
              <a:gd name="connsiteX2" fmla="*/ 4585023 w 4585023"/>
              <a:gd name="connsiteY2" fmla="*/ 223187 h 3921760"/>
              <a:gd name="connsiteX3" fmla="*/ 4585023 w 4585023"/>
              <a:gd name="connsiteY3" fmla="*/ 3698573 h 3921760"/>
              <a:gd name="connsiteX4" fmla="*/ 4361837 w 4585023"/>
              <a:gd name="connsiteY4" fmla="*/ 3921760 h 3921760"/>
              <a:gd name="connsiteX5" fmla="*/ 223187 w 4585023"/>
              <a:gd name="connsiteY5" fmla="*/ 3921760 h 3921760"/>
              <a:gd name="connsiteX6" fmla="*/ 0 w 4585023"/>
              <a:gd name="connsiteY6" fmla="*/ 3698573 h 3921760"/>
              <a:gd name="connsiteX7" fmla="*/ 0 w 4585023"/>
              <a:gd name="connsiteY7" fmla="*/ 223187 h 3921760"/>
              <a:gd name="connsiteX8" fmla="*/ 223187 w 4585023"/>
              <a:gd name="connsiteY8" fmla="*/ 0 h 3921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85023" h="3921760">
                <a:moveTo>
                  <a:pt x="223187" y="0"/>
                </a:moveTo>
                <a:lnTo>
                  <a:pt x="4361837" y="0"/>
                </a:lnTo>
                <a:cubicBezTo>
                  <a:pt x="4485100" y="0"/>
                  <a:pt x="4585023" y="99924"/>
                  <a:pt x="4585023" y="223187"/>
                </a:cubicBezTo>
                <a:lnTo>
                  <a:pt x="4585023" y="3698573"/>
                </a:lnTo>
                <a:cubicBezTo>
                  <a:pt x="4585023" y="3821836"/>
                  <a:pt x="4485100" y="3921760"/>
                  <a:pt x="4361837" y="3921760"/>
                </a:cubicBezTo>
                <a:lnTo>
                  <a:pt x="223187" y="3921760"/>
                </a:lnTo>
                <a:cubicBezTo>
                  <a:pt x="99924" y="3921760"/>
                  <a:pt x="0" y="3821836"/>
                  <a:pt x="0" y="3698573"/>
                </a:cubicBezTo>
                <a:lnTo>
                  <a:pt x="0" y="223187"/>
                </a:lnTo>
                <a:cubicBezTo>
                  <a:pt x="0" y="99924"/>
                  <a:pt x="99924" y="0"/>
                  <a:pt x="22318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6" name="Partial Circle 5">
            <a:extLst>
              <a:ext uri="{FF2B5EF4-FFF2-40B4-BE49-F238E27FC236}">
                <a16:creationId xmlns:a16="http://schemas.microsoft.com/office/drawing/2014/main" id="{9E70F91C-F4DC-4282-9724-35D493E7E315}"/>
              </a:ext>
            </a:extLst>
          </p:cNvPr>
          <p:cNvSpPr/>
          <p:nvPr userDrawn="1"/>
        </p:nvSpPr>
        <p:spPr>
          <a:xfrm>
            <a:off x="10836098" y="5502098"/>
            <a:ext cx="2711803" cy="2711803"/>
          </a:xfrm>
          <a:prstGeom prst="pie">
            <a:avLst>
              <a:gd name="adj1" fmla="val 10800434"/>
              <a:gd name="adj2" fmla="val 16200000"/>
            </a:avLst>
          </a:prstGeom>
          <a:solidFill>
            <a:srgbClr val="00DD8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extBox 1">
            <a:extLst>
              <a:ext uri="{FF2B5EF4-FFF2-40B4-BE49-F238E27FC236}">
                <a16:creationId xmlns:a16="http://schemas.microsoft.com/office/drawing/2014/main" id="{1E64E955-2C23-4B34-929A-5844942A99AB}"/>
              </a:ext>
            </a:extLst>
          </p:cNvPr>
          <p:cNvSpPr txBox="1"/>
          <p:nvPr userDrawn="1"/>
        </p:nvSpPr>
        <p:spPr>
          <a:xfrm>
            <a:off x="9757458" y="-636608"/>
            <a:ext cx="914400" cy="914400"/>
          </a:xfrm>
          <a:prstGeom prst="rect">
            <a:avLst/>
          </a:prstGeom>
        </p:spPr>
        <p:txBody>
          <a:bodyPr vert="horz" wrap="none" lIns="91440" tIns="45720" rIns="91440" bIns="45720" rtlCol="0" anchor="ctr">
            <a:normAutofit/>
          </a:bodyPr>
          <a:lstStyle/>
          <a:p>
            <a:pPr algn="l">
              <a:spcBef>
                <a:spcPts val="0"/>
              </a:spcBef>
            </a:pPr>
            <a:endParaRPr lang="id-ID" sz="3200" b="1" dirty="0">
              <a:solidFill>
                <a:schemeClr val="tx1">
                  <a:lumMod val="85000"/>
                  <a:lumOff val="15000"/>
                </a:schemeClr>
              </a:solidFill>
              <a:latin typeface="Poppins" panose="00000500000000000000" pitchFamily="50" charset="0"/>
              <a:cs typeface="Poppins" panose="00000500000000000000" pitchFamily="50" charset="0"/>
            </a:endParaRPr>
          </a:p>
        </p:txBody>
      </p:sp>
    </p:spTree>
    <p:extLst>
      <p:ext uri="{BB962C8B-B14F-4D97-AF65-F5344CB8AC3E}">
        <p14:creationId xmlns:p14="http://schemas.microsoft.com/office/powerpoint/2010/main" val="2029467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yout 1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D62CAB1-68E7-4182-B606-05F52597AA51}"/>
              </a:ext>
            </a:extLst>
          </p:cNvPr>
          <p:cNvSpPr/>
          <p:nvPr userDrawn="1"/>
        </p:nvSpPr>
        <p:spPr>
          <a:xfrm>
            <a:off x="0" y="0"/>
            <a:ext cx="3609937" cy="6858000"/>
          </a:xfrm>
          <a:prstGeom prst="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Oval 4">
            <a:extLst>
              <a:ext uri="{FF2B5EF4-FFF2-40B4-BE49-F238E27FC236}">
                <a16:creationId xmlns:a16="http://schemas.microsoft.com/office/drawing/2014/main" id="{A221F5C0-8BB9-4772-A2B1-71543BD0B238}"/>
              </a:ext>
            </a:extLst>
          </p:cNvPr>
          <p:cNvSpPr/>
          <p:nvPr userDrawn="1"/>
        </p:nvSpPr>
        <p:spPr>
          <a:xfrm>
            <a:off x="1122744" y="795760"/>
            <a:ext cx="5266481" cy="5266481"/>
          </a:xfrm>
          <a:prstGeom prst="ellipse">
            <a:avLst/>
          </a:prstGeom>
          <a:solidFill>
            <a:srgbClr val="FFC76D"/>
          </a:solidFill>
          <a:ln>
            <a:noFill/>
          </a:ln>
          <a:effectLst>
            <a:outerShdw blurRad="406400" dist="215900" dir="8160000" algn="t" rotWithShape="0">
              <a:schemeClr val="accent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8" name="Picture Placeholder 7">
            <a:extLst>
              <a:ext uri="{FF2B5EF4-FFF2-40B4-BE49-F238E27FC236}">
                <a16:creationId xmlns:a16="http://schemas.microsoft.com/office/drawing/2014/main" id="{20E18220-CFEB-498B-8CDF-CE7CAA40579F}"/>
              </a:ext>
            </a:extLst>
          </p:cNvPr>
          <p:cNvSpPr>
            <a:spLocks noGrp="1"/>
          </p:cNvSpPr>
          <p:nvPr>
            <p:ph type="pic" sz="quarter" idx="14"/>
          </p:nvPr>
        </p:nvSpPr>
        <p:spPr>
          <a:xfrm>
            <a:off x="1319513" y="992529"/>
            <a:ext cx="4872942" cy="4872942"/>
          </a:xfrm>
          <a:custGeom>
            <a:avLst/>
            <a:gdLst>
              <a:gd name="connsiteX0" fmla="*/ 2436471 w 4872942"/>
              <a:gd name="connsiteY0" fmla="*/ 0 h 4872942"/>
              <a:gd name="connsiteX1" fmla="*/ 4872942 w 4872942"/>
              <a:gd name="connsiteY1" fmla="*/ 2436471 h 4872942"/>
              <a:gd name="connsiteX2" fmla="*/ 2436471 w 4872942"/>
              <a:gd name="connsiteY2" fmla="*/ 4872942 h 4872942"/>
              <a:gd name="connsiteX3" fmla="*/ 0 w 4872942"/>
              <a:gd name="connsiteY3" fmla="*/ 2436471 h 4872942"/>
              <a:gd name="connsiteX4" fmla="*/ 2436471 w 4872942"/>
              <a:gd name="connsiteY4" fmla="*/ 0 h 4872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72942" h="4872942">
                <a:moveTo>
                  <a:pt x="2436471" y="0"/>
                </a:moveTo>
                <a:cubicBezTo>
                  <a:pt x="3782097" y="0"/>
                  <a:pt x="4872942" y="1090845"/>
                  <a:pt x="4872942" y="2436471"/>
                </a:cubicBezTo>
                <a:cubicBezTo>
                  <a:pt x="4872942" y="3782097"/>
                  <a:pt x="3782097" y="4872942"/>
                  <a:pt x="2436471" y="4872942"/>
                </a:cubicBezTo>
                <a:cubicBezTo>
                  <a:pt x="1090845" y="4872942"/>
                  <a:pt x="0" y="3782097"/>
                  <a:pt x="0" y="2436471"/>
                </a:cubicBezTo>
                <a:cubicBezTo>
                  <a:pt x="0" y="1090845"/>
                  <a:pt x="1090845" y="0"/>
                  <a:pt x="2436471"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1" name="Freeform: Shape 10">
            <a:extLst>
              <a:ext uri="{FF2B5EF4-FFF2-40B4-BE49-F238E27FC236}">
                <a16:creationId xmlns:a16="http://schemas.microsoft.com/office/drawing/2014/main" id="{8ACD1737-02FD-47A9-BE04-F550C7BC4520}"/>
              </a:ext>
            </a:extLst>
          </p:cNvPr>
          <p:cNvSpPr/>
          <p:nvPr userDrawn="1"/>
        </p:nvSpPr>
        <p:spPr>
          <a:xfrm>
            <a:off x="10706583" y="5370652"/>
            <a:ext cx="1485417" cy="1487348"/>
          </a:xfrm>
          <a:custGeom>
            <a:avLst/>
            <a:gdLst>
              <a:gd name="connsiteX0" fmla="*/ 1226917 w 1485417"/>
              <a:gd name="connsiteY0" fmla="*/ 0 h 1487348"/>
              <a:gd name="connsiteX1" fmla="*/ 1474184 w 1485417"/>
              <a:gd name="connsiteY1" fmla="*/ 24927 h 1487348"/>
              <a:gd name="connsiteX2" fmla="*/ 1485417 w 1485417"/>
              <a:gd name="connsiteY2" fmla="*/ 28414 h 1487348"/>
              <a:gd name="connsiteX3" fmla="*/ 1485417 w 1485417"/>
              <a:gd name="connsiteY3" fmla="*/ 1487348 h 1487348"/>
              <a:gd name="connsiteX4" fmla="*/ 28312 w 1485417"/>
              <a:gd name="connsiteY4" fmla="*/ 1487348 h 1487348"/>
              <a:gd name="connsiteX5" fmla="*/ 24927 w 1485417"/>
              <a:gd name="connsiteY5" fmla="*/ 1474184 h 1487348"/>
              <a:gd name="connsiteX6" fmla="*/ 0 w 1485417"/>
              <a:gd name="connsiteY6" fmla="*/ 1226917 h 1487348"/>
              <a:gd name="connsiteX7" fmla="*/ 1226917 w 1485417"/>
              <a:gd name="connsiteY7" fmla="*/ 0 h 1487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85417" h="1487348">
                <a:moveTo>
                  <a:pt x="1226917" y="0"/>
                </a:moveTo>
                <a:cubicBezTo>
                  <a:pt x="1311618" y="0"/>
                  <a:pt x="1394314" y="8583"/>
                  <a:pt x="1474184" y="24927"/>
                </a:cubicBezTo>
                <a:lnTo>
                  <a:pt x="1485417" y="28414"/>
                </a:lnTo>
                <a:lnTo>
                  <a:pt x="1485417" y="1487348"/>
                </a:lnTo>
                <a:lnTo>
                  <a:pt x="28312" y="1487348"/>
                </a:lnTo>
                <a:lnTo>
                  <a:pt x="24927" y="1474184"/>
                </a:lnTo>
                <a:cubicBezTo>
                  <a:pt x="8583" y="1394315"/>
                  <a:pt x="0" y="1311618"/>
                  <a:pt x="0" y="1226917"/>
                </a:cubicBezTo>
                <a:cubicBezTo>
                  <a:pt x="0" y="549309"/>
                  <a:pt x="549309" y="0"/>
                  <a:pt x="1226917" y="0"/>
                </a:cubicBezTo>
                <a:close/>
              </a:path>
            </a:pathLst>
          </a:cu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2" name="TextBox 1">
            <a:extLst>
              <a:ext uri="{FF2B5EF4-FFF2-40B4-BE49-F238E27FC236}">
                <a16:creationId xmlns:a16="http://schemas.microsoft.com/office/drawing/2014/main" id="{29C3000B-BD64-43D7-97E5-CE0558CD469A}"/>
              </a:ext>
            </a:extLst>
          </p:cNvPr>
          <p:cNvSpPr txBox="1"/>
          <p:nvPr userDrawn="1"/>
        </p:nvSpPr>
        <p:spPr>
          <a:xfrm>
            <a:off x="6169306" y="3177251"/>
            <a:ext cx="914400" cy="914400"/>
          </a:xfrm>
          <a:prstGeom prst="rect">
            <a:avLst/>
          </a:prstGeom>
        </p:spPr>
        <p:txBody>
          <a:bodyPr vert="horz" wrap="square" lIns="91440" tIns="45720" rIns="91440" bIns="45720" rtlCol="0" anchor="ctr">
            <a:normAutofit/>
          </a:bodyPr>
          <a:lstStyle/>
          <a:p>
            <a:pPr algn="l">
              <a:spcBef>
                <a:spcPts val="0"/>
              </a:spcBef>
            </a:pPr>
            <a:endParaRPr lang="id-ID" sz="3200" b="1" dirty="0">
              <a:solidFill>
                <a:schemeClr val="tx1">
                  <a:lumMod val="85000"/>
                  <a:lumOff val="15000"/>
                </a:schemeClr>
              </a:solidFill>
              <a:latin typeface="Poppins" panose="00000500000000000000" pitchFamily="50" charset="0"/>
              <a:cs typeface="Poppins" panose="00000500000000000000" pitchFamily="50" charset="0"/>
            </a:endParaRPr>
          </a:p>
        </p:txBody>
      </p:sp>
      <p:sp>
        <p:nvSpPr>
          <p:cNvPr id="10" name="TextBox 9">
            <a:extLst>
              <a:ext uri="{FF2B5EF4-FFF2-40B4-BE49-F238E27FC236}">
                <a16:creationId xmlns:a16="http://schemas.microsoft.com/office/drawing/2014/main" id="{0D645FA3-8E39-47B6-8713-4FFC03C1C93D}"/>
              </a:ext>
            </a:extLst>
          </p:cNvPr>
          <p:cNvSpPr txBox="1"/>
          <p:nvPr userDrawn="1"/>
        </p:nvSpPr>
        <p:spPr>
          <a:xfrm>
            <a:off x="13310886" y="4710896"/>
            <a:ext cx="914400" cy="914400"/>
          </a:xfrm>
          <a:prstGeom prst="rect">
            <a:avLst/>
          </a:prstGeom>
        </p:spPr>
        <p:txBody>
          <a:bodyPr vert="horz" wrap="none" lIns="91440" tIns="45720" rIns="91440" bIns="45720" rtlCol="0" anchor="ctr">
            <a:normAutofit/>
          </a:bodyPr>
          <a:lstStyle/>
          <a:p>
            <a:pPr algn="l">
              <a:spcBef>
                <a:spcPts val="0"/>
              </a:spcBef>
            </a:pPr>
            <a:endParaRPr lang="id-ID" sz="3200" b="1" dirty="0">
              <a:solidFill>
                <a:schemeClr val="tx1">
                  <a:lumMod val="85000"/>
                  <a:lumOff val="15000"/>
                </a:schemeClr>
              </a:solidFill>
              <a:latin typeface="Poppins" panose="00000500000000000000" pitchFamily="50" charset="0"/>
              <a:cs typeface="Poppins" panose="00000500000000000000" pitchFamily="50" charset="0"/>
            </a:endParaRPr>
          </a:p>
        </p:txBody>
      </p:sp>
    </p:spTree>
    <p:extLst>
      <p:ext uri="{BB962C8B-B14F-4D97-AF65-F5344CB8AC3E}">
        <p14:creationId xmlns:p14="http://schemas.microsoft.com/office/powerpoint/2010/main" val="3619748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yout 1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2CE835-E119-4EB0-9181-C04AFF9C223D}"/>
              </a:ext>
            </a:extLst>
          </p:cNvPr>
          <p:cNvSpPr/>
          <p:nvPr userDrawn="1"/>
        </p:nvSpPr>
        <p:spPr>
          <a:xfrm>
            <a:off x="601884" y="0"/>
            <a:ext cx="5494116" cy="6858000"/>
          </a:xfrm>
          <a:prstGeom prst="rect">
            <a:avLst/>
          </a:prstGeom>
          <a:solidFill>
            <a:srgbClr val="00DD80">
              <a:alpha val="2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Picture Placeholder 5">
            <a:extLst>
              <a:ext uri="{FF2B5EF4-FFF2-40B4-BE49-F238E27FC236}">
                <a16:creationId xmlns:a16="http://schemas.microsoft.com/office/drawing/2014/main" id="{BD75459B-E6EA-487F-BDEE-96CA83ED2C1F}"/>
              </a:ext>
            </a:extLst>
          </p:cNvPr>
          <p:cNvSpPr>
            <a:spLocks noGrp="1"/>
          </p:cNvSpPr>
          <p:nvPr>
            <p:ph type="pic" sz="quarter" idx="14"/>
          </p:nvPr>
        </p:nvSpPr>
        <p:spPr>
          <a:xfrm>
            <a:off x="914399" y="706055"/>
            <a:ext cx="4921170" cy="5428526"/>
          </a:xfrm>
          <a:custGeom>
            <a:avLst/>
            <a:gdLst>
              <a:gd name="connsiteX0" fmla="*/ 2811490 w 4921170"/>
              <a:gd name="connsiteY0" fmla="*/ 1919449 h 5428526"/>
              <a:gd name="connsiteX1" fmla="*/ 4646465 w 4921170"/>
              <a:gd name="connsiteY1" fmla="*/ 1919449 h 5428526"/>
              <a:gd name="connsiteX2" fmla="*/ 4921170 w 4921170"/>
              <a:gd name="connsiteY2" fmla="*/ 2194154 h 5428526"/>
              <a:gd name="connsiteX3" fmla="*/ 4921170 w 4921170"/>
              <a:gd name="connsiteY3" fmla="*/ 5153821 h 5428526"/>
              <a:gd name="connsiteX4" fmla="*/ 4646465 w 4921170"/>
              <a:gd name="connsiteY4" fmla="*/ 5428526 h 5428526"/>
              <a:gd name="connsiteX5" fmla="*/ 2811490 w 4921170"/>
              <a:gd name="connsiteY5" fmla="*/ 5428526 h 5428526"/>
              <a:gd name="connsiteX6" fmla="*/ 2536785 w 4921170"/>
              <a:gd name="connsiteY6" fmla="*/ 5153821 h 5428526"/>
              <a:gd name="connsiteX7" fmla="*/ 2536785 w 4921170"/>
              <a:gd name="connsiteY7" fmla="*/ 2194154 h 5428526"/>
              <a:gd name="connsiteX8" fmla="*/ 2811490 w 4921170"/>
              <a:gd name="connsiteY8" fmla="*/ 1919449 h 5428526"/>
              <a:gd name="connsiteX9" fmla="*/ 2731783 w 4921170"/>
              <a:gd name="connsiteY9" fmla="*/ 3837 h 5428526"/>
              <a:gd name="connsiteX10" fmla="*/ 4726172 w 4921170"/>
              <a:gd name="connsiteY10" fmla="*/ 3837 h 5428526"/>
              <a:gd name="connsiteX11" fmla="*/ 4921170 w 4921170"/>
              <a:gd name="connsiteY11" fmla="*/ 198835 h 5428526"/>
              <a:gd name="connsiteX12" fmla="*/ 4921170 w 4921170"/>
              <a:gd name="connsiteY12" fmla="*/ 1575928 h 5428526"/>
              <a:gd name="connsiteX13" fmla="*/ 4726172 w 4921170"/>
              <a:gd name="connsiteY13" fmla="*/ 1770926 h 5428526"/>
              <a:gd name="connsiteX14" fmla="*/ 2731783 w 4921170"/>
              <a:gd name="connsiteY14" fmla="*/ 1770926 h 5428526"/>
              <a:gd name="connsiteX15" fmla="*/ 2536785 w 4921170"/>
              <a:gd name="connsiteY15" fmla="*/ 1575928 h 5428526"/>
              <a:gd name="connsiteX16" fmla="*/ 2536785 w 4921170"/>
              <a:gd name="connsiteY16" fmla="*/ 198835 h 5428526"/>
              <a:gd name="connsiteX17" fmla="*/ 2731783 w 4921170"/>
              <a:gd name="connsiteY17" fmla="*/ 3837 h 5428526"/>
              <a:gd name="connsiteX18" fmla="*/ 200646 w 4921170"/>
              <a:gd name="connsiteY18" fmla="*/ 0 h 5428526"/>
              <a:gd name="connsiteX19" fmla="*/ 2183739 w 4921170"/>
              <a:gd name="connsiteY19" fmla="*/ 0 h 5428526"/>
              <a:gd name="connsiteX20" fmla="*/ 2384385 w 4921170"/>
              <a:gd name="connsiteY20" fmla="*/ 200646 h 5428526"/>
              <a:gd name="connsiteX21" fmla="*/ 2384385 w 4921170"/>
              <a:gd name="connsiteY21" fmla="*/ 5227880 h 5428526"/>
              <a:gd name="connsiteX22" fmla="*/ 2183739 w 4921170"/>
              <a:gd name="connsiteY22" fmla="*/ 5428526 h 5428526"/>
              <a:gd name="connsiteX23" fmla="*/ 200646 w 4921170"/>
              <a:gd name="connsiteY23" fmla="*/ 5428526 h 5428526"/>
              <a:gd name="connsiteX24" fmla="*/ 0 w 4921170"/>
              <a:gd name="connsiteY24" fmla="*/ 5227880 h 5428526"/>
              <a:gd name="connsiteX25" fmla="*/ 0 w 4921170"/>
              <a:gd name="connsiteY25" fmla="*/ 200646 h 5428526"/>
              <a:gd name="connsiteX26" fmla="*/ 200646 w 4921170"/>
              <a:gd name="connsiteY26" fmla="*/ 0 h 542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921170" h="5428526">
                <a:moveTo>
                  <a:pt x="2811490" y="1919449"/>
                </a:moveTo>
                <a:lnTo>
                  <a:pt x="4646465" y="1919449"/>
                </a:lnTo>
                <a:cubicBezTo>
                  <a:pt x="4798180" y="1919449"/>
                  <a:pt x="4921170" y="2042439"/>
                  <a:pt x="4921170" y="2194154"/>
                </a:cubicBezTo>
                <a:lnTo>
                  <a:pt x="4921170" y="5153821"/>
                </a:lnTo>
                <a:cubicBezTo>
                  <a:pt x="4921170" y="5305536"/>
                  <a:pt x="4798180" y="5428526"/>
                  <a:pt x="4646465" y="5428526"/>
                </a:cubicBezTo>
                <a:lnTo>
                  <a:pt x="2811490" y="5428526"/>
                </a:lnTo>
                <a:cubicBezTo>
                  <a:pt x="2659775" y="5428526"/>
                  <a:pt x="2536785" y="5305536"/>
                  <a:pt x="2536785" y="5153821"/>
                </a:cubicBezTo>
                <a:lnTo>
                  <a:pt x="2536785" y="2194154"/>
                </a:lnTo>
                <a:cubicBezTo>
                  <a:pt x="2536785" y="2042439"/>
                  <a:pt x="2659775" y="1919449"/>
                  <a:pt x="2811490" y="1919449"/>
                </a:cubicBezTo>
                <a:close/>
                <a:moveTo>
                  <a:pt x="2731783" y="3837"/>
                </a:moveTo>
                <a:lnTo>
                  <a:pt x="4726172" y="3837"/>
                </a:lnTo>
                <a:cubicBezTo>
                  <a:pt x="4833866" y="3837"/>
                  <a:pt x="4921170" y="91141"/>
                  <a:pt x="4921170" y="198835"/>
                </a:cubicBezTo>
                <a:lnTo>
                  <a:pt x="4921170" y="1575928"/>
                </a:lnTo>
                <a:cubicBezTo>
                  <a:pt x="4921170" y="1683622"/>
                  <a:pt x="4833866" y="1770926"/>
                  <a:pt x="4726172" y="1770926"/>
                </a:cubicBezTo>
                <a:lnTo>
                  <a:pt x="2731783" y="1770926"/>
                </a:lnTo>
                <a:cubicBezTo>
                  <a:pt x="2624089" y="1770926"/>
                  <a:pt x="2536785" y="1683622"/>
                  <a:pt x="2536785" y="1575928"/>
                </a:cubicBezTo>
                <a:lnTo>
                  <a:pt x="2536785" y="198835"/>
                </a:lnTo>
                <a:cubicBezTo>
                  <a:pt x="2536785" y="91141"/>
                  <a:pt x="2624089" y="3837"/>
                  <a:pt x="2731783" y="3837"/>
                </a:cubicBezTo>
                <a:close/>
                <a:moveTo>
                  <a:pt x="200646" y="0"/>
                </a:moveTo>
                <a:lnTo>
                  <a:pt x="2183739" y="0"/>
                </a:lnTo>
                <a:cubicBezTo>
                  <a:pt x="2294553" y="0"/>
                  <a:pt x="2384385" y="89832"/>
                  <a:pt x="2384385" y="200646"/>
                </a:cubicBezTo>
                <a:lnTo>
                  <a:pt x="2384385" y="5227880"/>
                </a:lnTo>
                <a:cubicBezTo>
                  <a:pt x="2384385" y="5338694"/>
                  <a:pt x="2294553" y="5428526"/>
                  <a:pt x="2183739" y="5428526"/>
                </a:cubicBezTo>
                <a:lnTo>
                  <a:pt x="200646" y="5428526"/>
                </a:lnTo>
                <a:cubicBezTo>
                  <a:pt x="89832" y="5428526"/>
                  <a:pt x="0" y="5338694"/>
                  <a:pt x="0" y="5227880"/>
                </a:cubicBezTo>
                <a:lnTo>
                  <a:pt x="0" y="200646"/>
                </a:lnTo>
                <a:cubicBezTo>
                  <a:pt x="0" y="89832"/>
                  <a:pt x="89832" y="0"/>
                  <a:pt x="200646"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1313519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2">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81E4E8E-6E0C-45F8-8DB0-F53F19423FE5}"/>
              </a:ext>
            </a:extLst>
          </p:cNvPr>
          <p:cNvSpPr/>
          <p:nvPr userDrawn="1"/>
        </p:nvSpPr>
        <p:spPr>
          <a:xfrm>
            <a:off x="0" y="1454234"/>
            <a:ext cx="5392182" cy="5403766"/>
          </a:xfrm>
          <a:custGeom>
            <a:avLst/>
            <a:gdLst>
              <a:gd name="connsiteX0" fmla="*/ 1963182 w 5392182"/>
              <a:gd name="connsiteY0" fmla="*/ 0 h 5403766"/>
              <a:gd name="connsiteX1" fmla="*/ 5392182 w 5392182"/>
              <a:gd name="connsiteY1" fmla="*/ 3429000 h 5403766"/>
              <a:gd name="connsiteX2" fmla="*/ 4806563 w 5392182"/>
              <a:gd name="connsiteY2" fmla="*/ 5346187 h 5403766"/>
              <a:gd name="connsiteX3" fmla="*/ 4763506 w 5392182"/>
              <a:gd name="connsiteY3" fmla="*/ 5403766 h 5403766"/>
              <a:gd name="connsiteX4" fmla="*/ 0 w 5392182"/>
              <a:gd name="connsiteY4" fmla="*/ 5403766 h 5403766"/>
              <a:gd name="connsiteX5" fmla="*/ 0 w 5392182"/>
              <a:gd name="connsiteY5" fmla="*/ 620015 h 5403766"/>
              <a:gd name="connsiteX6" fmla="*/ 45996 w 5392182"/>
              <a:gd name="connsiteY6" fmla="*/ 585620 h 5403766"/>
              <a:gd name="connsiteX7" fmla="*/ 1963182 w 5392182"/>
              <a:gd name="connsiteY7" fmla="*/ 0 h 540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92182" h="5403766">
                <a:moveTo>
                  <a:pt x="1963182" y="0"/>
                </a:moveTo>
                <a:cubicBezTo>
                  <a:pt x="3856966" y="0"/>
                  <a:pt x="5392182" y="1535216"/>
                  <a:pt x="5392182" y="3429000"/>
                </a:cubicBezTo>
                <a:cubicBezTo>
                  <a:pt x="5392182" y="4139169"/>
                  <a:pt x="5176292" y="4798915"/>
                  <a:pt x="4806563" y="5346187"/>
                </a:cubicBezTo>
                <a:lnTo>
                  <a:pt x="4763506" y="5403766"/>
                </a:lnTo>
                <a:lnTo>
                  <a:pt x="0" y="5403766"/>
                </a:lnTo>
                <a:lnTo>
                  <a:pt x="0" y="620015"/>
                </a:lnTo>
                <a:lnTo>
                  <a:pt x="45996" y="585620"/>
                </a:lnTo>
                <a:cubicBezTo>
                  <a:pt x="593268" y="215890"/>
                  <a:pt x="1253013" y="0"/>
                  <a:pt x="1963182" y="0"/>
                </a:cubicBezTo>
                <a:close/>
              </a:path>
            </a:pathLst>
          </a:cu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5" name="Picture Placeholder 4">
            <a:extLst>
              <a:ext uri="{FF2B5EF4-FFF2-40B4-BE49-F238E27FC236}">
                <a16:creationId xmlns:a16="http://schemas.microsoft.com/office/drawing/2014/main" id="{1F3CA68B-5D84-46F2-BA38-51B7CD9CDA77}"/>
              </a:ext>
            </a:extLst>
          </p:cNvPr>
          <p:cNvSpPr>
            <a:spLocks noGrp="1"/>
          </p:cNvSpPr>
          <p:nvPr>
            <p:ph type="pic" sz="quarter" idx="14"/>
          </p:nvPr>
        </p:nvSpPr>
        <p:spPr>
          <a:xfrm>
            <a:off x="923636" y="723679"/>
            <a:ext cx="5172365" cy="5410643"/>
          </a:xfrm>
          <a:custGeom>
            <a:avLst/>
            <a:gdLst>
              <a:gd name="connsiteX0" fmla="*/ 1746088 w 5172365"/>
              <a:gd name="connsiteY0" fmla="*/ 1731498 h 5410643"/>
              <a:gd name="connsiteX1" fmla="*/ 4919498 w 5172365"/>
              <a:gd name="connsiteY1" fmla="*/ 1731498 h 5410643"/>
              <a:gd name="connsiteX2" fmla="*/ 5172365 w 5172365"/>
              <a:gd name="connsiteY2" fmla="*/ 1984366 h 5410643"/>
              <a:gd name="connsiteX3" fmla="*/ 5172365 w 5172365"/>
              <a:gd name="connsiteY3" fmla="*/ 5157775 h 5410643"/>
              <a:gd name="connsiteX4" fmla="*/ 4919498 w 5172365"/>
              <a:gd name="connsiteY4" fmla="*/ 5410643 h 5410643"/>
              <a:gd name="connsiteX5" fmla="*/ 1746088 w 5172365"/>
              <a:gd name="connsiteY5" fmla="*/ 5410643 h 5410643"/>
              <a:gd name="connsiteX6" fmla="*/ 1493220 w 5172365"/>
              <a:gd name="connsiteY6" fmla="*/ 5157775 h 5410643"/>
              <a:gd name="connsiteX7" fmla="*/ 1493220 w 5172365"/>
              <a:gd name="connsiteY7" fmla="*/ 1984366 h 5410643"/>
              <a:gd name="connsiteX8" fmla="*/ 1746088 w 5172365"/>
              <a:gd name="connsiteY8" fmla="*/ 1731498 h 5410643"/>
              <a:gd name="connsiteX9" fmla="*/ 295258 w 5172365"/>
              <a:gd name="connsiteY9" fmla="*/ 0 h 5410643"/>
              <a:gd name="connsiteX10" fmla="*/ 2663242 w 5172365"/>
              <a:gd name="connsiteY10" fmla="*/ 0 h 5410643"/>
              <a:gd name="connsiteX11" fmla="*/ 2958500 w 5172365"/>
              <a:gd name="connsiteY11" fmla="*/ 295258 h 5410643"/>
              <a:gd name="connsiteX12" fmla="*/ 2958500 w 5172365"/>
              <a:gd name="connsiteY12" fmla="*/ 1587334 h 5410643"/>
              <a:gd name="connsiteX13" fmla="*/ 1728563 w 5172365"/>
              <a:gd name="connsiteY13" fmla="*/ 1587334 h 5410643"/>
              <a:gd name="connsiteX14" fmla="*/ 1361384 w 5172365"/>
              <a:gd name="connsiteY14" fmla="*/ 1954513 h 5410643"/>
              <a:gd name="connsiteX15" fmla="*/ 1361384 w 5172365"/>
              <a:gd name="connsiteY15" fmla="*/ 2958500 h 5410643"/>
              <a:gd name="connsiteX16" fmla="*/ 295258 w 5172365"/>
              <a:gd name="connsiteY16" fmla="*/ 2958500 h 5410643"/>
              <a:gd name="connsiteX17" fmla="*/ 0 w 5172365"/>
              <a:gd name="connsiteY17" fmla="*/ 2663242 h 5410643"/>
              <a:gd name="connsiteX18" fmla="*/ 0 w 5172365"/>
              <a:gd name="connsiteY18" fmla="*/ 295258 h 5410643"/>
              <a:gd name="connsiteX19" fmla="*/ 295258 w 5172365"/>
              <a:gd name="connsiteY19" fmla="*/ 0 h 5410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172365" h="5410643">
                <a:moveTo>
                  <a:pt x="1746088" y="1731498"/>
                </a:moveTo>
                <a:lnTo>
                  <a:pt x="4919498" y="1731498"/>
                </a:lnTo>
                <a:cubicBezTo>
                  <a:pt x="5059153" y="1731498"/>
                  <a:pt x="5172365" y="1844711"/>
                  <a:pt x="5172365" y="1984366"/>
                </a:cubicBezTo>
                <a:lnTo>
                  <a:pt x="5172365" y="5157775"/>
                </a:lnTo>
                <a:cubicBezTo>
                  <a:pt x="5172365" y="5297430"/>
                  <a:pt x="5059153" y="5410643"/>
                  <a:pt x="4919498" y="5410643"/>
                </a:cubicBezTo>
                <a:lnTo>
                  <a:pt x="1746088" y="5410643"/>
                </a:lnTo>
                <a:cubicBezTo>
                  <a:pt x="1606433" y="5410643"/>
                  <a:pt x="1493220" y="5297430"/>
                  <a:pt x="1493220" y="5157775"/>
                </a:cubicBezTo>
                <a:lnTo>
                  <a:pt x="1493220" y="1984366"/>
                </a:lnTo>
                <a:cubicBezTo>
                  <a:pt x="1493220" y="1844711"/>
                  <a:pt x="1606433" y="1731498"/>
                  <a:pt x="1746088" y="1731498"/>
                </a:cubicBezTo>
                <a:close/>
                <a:moveTo>
                  <a:pt x="295258" y="0"/>
                </a:moveTo>
                <a:lnTo>
                  <a:pt x="2663242" y="0"/>
                </a:lnTo>
                <a:cubicBezTo>
                  <a:pt x="2826308" y="0"/>
                  <a:pt x="2958500" y="132192"/>
                  <a:pt x="2958500" y="295258"/>
                </a:cubicBezTo>
                <a:lnTo>
                  <a:pt x="2958500" y="1587334"/>
                </a:lnTo>
                <a:lnTo>
                  <a:pt x="1728563" y="1587334"/>
                </a:lnTo>
                <a:cubicBezTo>
                  <a:pt x="1525776" y="1587334"/>
                  <a:pt x="1361384" y="1751726"/>
                  <a:pt x="1361384" y="1954513"/>
                </a:cubicBezTo>
                <a:lnTo>
                  <a:pt x="1361384" y="2958500"/>
                </a:lnTo>
                <a:lnTo>
                  <a:pt x="295258" y="2958500"/>
                </a:lnTo>
                <a:cubicBezTo>
                  <a:pt x="132192" y="2958500"/>
                  <a:pt x="0" y="2826308"/>
                  <a:pt x="0" y="2663242"/>
                </a:cubicBezTo>
                <a:lnTo>
                  <a:pt x="0" y="295258"/>
                </a:lnTo>
                <a:cubicBezTo>
                  <a:pt x="0" y="132192"/>
                  <a:pt x="132192" y="0"/>
                  <a:pt x="295258"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37736237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yout 16">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9134B1F8-F269-4A79-9E40-67EEFD93FED5}"/>
              </a:ext>
            </a:extLst>
          </p:cNvPr>
          <p:cNvSpPr>
            <a:spLocks noGrp="1"/>
          </p:cNvSpPr>
          <p:nvPr>
            <p:ph type="pic" sz="quarter" idx="15"/>
          </p:nvPr>
        </p:nvSpPr>
        <p:spPr>
          <a:xfrm>
            <a:off x="990401" y="4194687"/>
            <a:ext cx="4498764" cy="2148240"/>
          </a:xfrm>
          <a:custGeom>
            <a:avLst/>
            <a:gdLst>
              <a:gd name="connsiteX0" fmla="*/ 219142 w 4498764"/>
              <a:gd name="connsiteY0" fmla="*/ 0 h 2148240"/>
              <a:gd name="connsiteX1" fmla="*/ 4279622 w 4498764"/>
              <a:gd name="connsiteY1" fmla="*/ 0 h 2148240"/>
              <a:gd name="connsiteX2" fmla="*/ 4498764 w 4498764"/>
              <a:gd name="connsiteY2" fmla="*/ 219142 h 2148240"/>
              <a:gd name="connsiteX3" fmla="*/ 4498764 w 4498764"/>
              <a:gd name="connsiteY3" fmla="*/ 1929098 h 2148240"/>
              <a:gd name="connsiteX4" fmla="*/ 4279622 w 4498764"/>
              <a:gd name="connsiteY4" fmla="*/ 2148240 h 2148240"/>
              <a:gd name="connsiteX5" fmla="*/ 219142 w 4498764"/>
              <a:gd name="connsiteY5" fmla="*/ 2148240 h 2148240"/>
              <a:gd name="connsiteX6" fmla="*/ 0 w 4498764"/>
              <a:gd name="connsiteY6" fmla="*/ 1929098 h 2148240"/>
              <a:gd name="connsiteX7" fmla="*/ 0 w 4498764"/>
              <a:gd name="connsiteY7" fmla="*/ 219142 h 2148240"/>
              <a:gd name="connsiteX8" fmla="*/ 219142 w 4498764"/>
              <a:gd name="connsiteY8" fmla="*/ 0 h 2148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8764" h="2148240">
                <a:moveTo>
                  <a:pt x="219142" y="0"/>
                </a:moveTo>
                <a:lnTo>
                  <a:pt x="4279622" y="0"/>
                </a:lnTo>
                <a:cubicBezTo>
                  <a:pt x="4400651" y="0"/>
                  <a:pt x="4498764" y="98113"/>
                  <a:pt x="4498764" y="219142"/>
                </a:cubicBezTo>
                <a:lnTo>
                  <a:pt x="4498764" y="1929098"/>
                </a:lnTo>
                <a:cubicBezTo>
                  <a:pt x="4498764" y="2050127"/>
                  <a:pt x="4400651" y="2148240"/>
                  <a:pt x="4279622" y="2148240"/>
                </a:cubicBezTo>
                <a:lnTo>
                  <a:pt x="219142" y="2148240"/>
                </a:lnTo>
                <a:cubicBezTo>
                  <a:pt x="98113" y="2148240"/>
                  <a:pt x="0" y="2050127"/>
                  <a:pt x="0" y="1929098"/>
                </a:cubicBezTo>
                <a:lnTo>
                  <a:pt x="0" y="219142"/>
                </a:lnTo>
                <a:cubicBezTo>
                  <a:pt x="0" y="98113"/>
                  <a:pt x="98113" y="0"/>
                  <a:pt x="219142"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7" name="Picture Placeholder 6">
            <a:extLst>
              <a:ext uri="{FF2B5EF4-FFF2-40B4-BE49-F238E27FC236}">
                <a16:creationId xmlns:a16="http://schemas.microsoft.com/office/drawing/2014/main" id="{77A885F5-4ED3-4DC1-A80F-FFE51169F692}"/>
              </a:ext>
            </a:extLst>
          </p:cNvPr>
          <p:cNvSpPr>
            <a:spLocks noGrp="1"/>
          </p:cNvSpPr>
          <p:nvPr>
            <p:ph type="pic" sz="quarter" idx="14"/>
          </p:nvPr>
        </p:nvSpPr>
        <p:spPr>
          <a:xfrm>
            <a:off x="6400800" y="0"/>
            <a:ext cx="5791200" cy="6858000"/>
          </a:xfrm>
          <a:custGeom>
            <a:avLst/>
            <a:gdLst>
              <a:gd name="connsiteX0" fmla="*/ 0 w 5791200"/>
              <a:gd name="connsiteY0" fmla="*/ 0 h 6858000"/>
              <a:gd name="connsiteX1" fmla="*/ 5791200 w 5791200"/>
              <a:gd name="connsiteY1" fmla="*/ 0 h 6858000"/>
              <a:gd name="connsiteX2" fmla="*/ 5791200 w 5791200"/>
              <a:gd name="connsiteY2" fmla="*/ 6858000 h 6858000"/>
              <a:gd name="connsiteX3" fmla="*/ 0 w 57912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791200" h="6858000">
                <a:moveTo>
                  <a:pt x="0" y="0"/>
                </a:moveTo>
                <a:lnTo>
                  <a:pt x="5791200" y="0"/>
                </a:lnTo>
                <a:lnTo>
                  <a:pt x="5791200" y="6858000"/>
                </a:lnTo>
                <a:lnTo>
                  <a:pt x="0" y="6858000"/>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6" name="Rectangle 5">
            <a:extLst>
              <a:ext uri="{FF2B5EF4-FFF2-40B4-BE49-F238E27FC236}">
                <a16:creationId xmlns:a16="http://schemas.microsoft.com/office/drawing/2014/main" id="{6E1B96D9-B448-41C8-B8C7-D53AC45B2712}"/>
              </a:ext>
            </a:extLst>
          </p:cNvPr>
          <p:cNvSpPr/>
          <p:nvPr userDrawn="1"/>
        </p:nvSpPr>
        <p:spPr>
          <a:xfrm>
            <a:off x="0" y="0"/>
            <a:ext cx="177475" cy="6858000"/>
          </a:xfrm>
          <a:prstGeom prst="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450154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Layout 17">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B4764A3C-B9F8-4AD5-9A33-D6171E39E00F}"/>
              </a:ext>
            </a:extLst>
          </p:cNvPr>
          <p:cNvSpPr>
            <a:spLocks noGrp="1"/>
          </p:cNvSpPr>
          <p:nvPr>
            <p:ph type="pic" sz="quarter" idx="14"/>
          </p:nvPr>
        </p:nvSpPr>
        <p:spPr>
          <a:xfrm>
            <a:off x="1003984" y="4623436"/>
            <a:ext cx="1592075" cy="1457778"/>
          </a:xfrm>
          <a:custGeom>
            <a:avLst/>
            <a:gdLst>
              <a:gd name="connsiteX0" fmla="*/ 129626 w 1592075"/>
              <a:gd name="connsiteY0" fmla="*/ 0 h 1457778"/>
              <a:gd name="connsiteX1" fmla="*/ 1462449 w 1592075"/>
              <a:gd name="connsiteY1" fmla="*/ 0 h 1457778"/>
              <a:gd name="connsiteX2" fmla="*/ 1592075 w 1592075"/>
              <a:gd name="connsiteY2" fmla="*/ 129626 h 1457778"/>
              <a:gd name="connsiteX3" fmla="*/ 1592075 w 1592075"/>
              <a:gd name="connsiteY3" fmla="*/ 1328152 h 1457778"/>
              <a:gd name="connsiteX4" fmla="*/ 1462449 w 1592075"/>
              <a:gd name="connsiteY4" fmla="*/ 1457778 h 1457778"/>
              <a:gd name="connsiteX5" fmla="*/ 129626 w 1592075"/>
              <a:gd name="connsiteY5" fmla="*/ 1457778 h 1457778"/>
              <a:gd name="connsiteX6" fmla="*/ 0 w 1592075"/>
              <a:gd name="connsiteY6" fmla="*/ 1328152 h 1457778"/>
              <a:gd name="connsiteX7" fmla="*/ 0 w 1592075"/>
              <a:gd name="connsiteY7" fmla="*/ 129626 h 1457778"/>
              <a:gd name="connsiteX8" fmla="*/ 129626 w 1592075"/>
              <a:gd name="connsiteY8" fmla="*/ 0 h 145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2075" h="1457778">
                <a:moveTo>
                  <a:pt x="129626" y="0"/>
                </a:moveTo>
                <a:lnTo>
                  <a:pt x="1462449" y="0"/>
                </a:lnTo>
                <a:cubicBezTo>
                  <a:pt x="1534039" y="0"/>
                  <a:pt x="1592075" y="58036"/>
                  <a:pt x="1592075" y="129626"/>
                </a:cubicBezTo>
                <a:lnTo>
                  <a:pt x="1592075" y="1328152"/>
                </a:lnTo>
                <a:cubicBezTo>
                  <a:pt x="1592075" y="1399742"/>
                  <a:pt x="1534039" y="1457778"/>
                  <a:pt x="1462449" y="1457778"/>
                </a:cubicBezTo>
                <a:lnTo>
                  <a:pt x="129626" y="1457778"/>
                </a:lnTo>
                <a:cubicBezTo>
                  <a:pt x="58036" y="1457778"/>
                  <a:pt x="0" y="1399742"/>
                  <a:pt x="0" y="1328152"/>
                </a:cubicBezTo>
                <a:lnTo>
                  <a:pt x="0" y="129626"/>
                </a:lnTo>
                <a:cubicBezTo>
                  <a:pt x="0" y="58036"/>
                  <a:pt x="58036" y="0"/>
                  <a:pt x="129626"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3">
            <a:extLst>
              <a:ext uri="{FF2B5EF4-FFF2-40B4-BE49-F238E27FC236}">
                <a16:creationId xmlns:a16="http://schemas.microsoft.com/office/drawing/2014/main" id="{A82CE7FF-09CD-46A1-ADA3-8079821B956D}"/>
              </a:ext>
            </a:extLst>
          </p:cNvPr>
          <p:cNvSpPr/>
          <p:nvPr userDrawn="1"/>
        </p:nvSpPr>
        <p:spPr>
          <a:xfrm>
            <a:off x="0" y="0"/>
            <a:ext cx="177475" cy="6858000"/>
          </a:xfrm>
          <a:prstGeom prst="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Picture Placeholder 7">
            <a:extLst>
              <a:ext uri="{FF2B5EF4-FFF2-40B4-BE49-F238E27FC236}">
                <a16:creationId xmlns:a16="http://schemas.microsoft.com/office/drawing/2014/main" id="{1CF741B0-BCFF-40F4-AF42-416BCE95DFFD}"/>
              </a:ext>
            </a:extLst>
          </p:cNvPr>
          <p:cNvSpPr>
            <a:spLocks noGrp="1"/>
          </p:cNvSpPr>
          <p:nvPr>
            <p:ph type="pic" sz="quarter" idx="15"/>
          </p:nvPr>
        </p:nvSpPr>
        <p:spPr>
          <a:xfrm>
            <a:off x="2700887" y="4623436"/>
            <a:ext cx="1592075" cy="1457778"/>
          </a:xfrm>
          <a:custGeom>
            <a:avLst/>
            <a:gdLst>
              <a:gd name="connsiteX0" fmla="*/ 129626 w 1592075"/>
              <a:gd name="connsiteY0" fmla="*/ 0 h 1457778"/>
              <a:gd name="connsiteX1" fmla="*/ 1462449 w 1592075"/>
              <a:gd name="connsiteY1" fmla="*/ 0 h 1457778"/>
              <a:gd name="connsiteX2" fmla="*/ 1592075 w 1592075"/>
              <a:gd name="connsiteY2" fmla="*/ 129626 h 1457778"/>
              <a:gd name="connsiteX3" fmla="*/ 1592075 w 1592075"/>
              <a:gd name="connsiteY3" fmla="*/ 1328152 h 1457778"/>
              <a:gd name="connsiteX4" fmla="*/ 1462449 w 1592075"/>
              <a:gd name="connsiteY4" fmla="*/ 1457778 h 1457778"/>
              <a:gd name="connsiteX5" fmla="*/ 129626 w 1592075"/>
              <a:gd name="connsiteY5" fmla="*/ 1457778 h 1457778"/>
              <a:gd name="connsiteX6" fmla="*/ 0 w 1592075"/>
              <a:gd name="connsiteY6" fmla="*/ 1328152 h 1457778"/>
              <a:gd name="connsiteX7" fmla="*/ 0 w 1592075"/>
              <a:gd name="connsiteY7" fmla="*/ 129626 h 1457778"/>
              <a:gd name="connsiteX8" fmla="*/ 129626 w 1592075"/>
              <a:gd name="connsiteY8" fmla="*/ 0 h 1457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92075" h="1457778">
                <a:moveTo>
                  <a:pt x="129626" y="0"/>
                </a:moveTo>
                <a:lnTo>
                  <a:pt x="1462449" y="0"/>
                </a:lnTo>
                <a:cubicBezTo>
                  <a:pt x="1534039" y="0"/>
                  <a:pt x="1592075" y="58036"/>
                  <a:pt x="1592075" y="129626"/>
                </a:cubicBezTo>
                <a:lnTo>
                  <a:pt x="1592075" y="1328152"/>
                </a:lnTo>
                <a:cubicBezTo>
                  <a:pt x="1592075" y="1399742"/>
                  <a:pt x="1534039" y="1457778"/>
                  <a:pt x="1462449" y="1457778"/>
                </a:cubicBezTo>
                <a:lnTo>
                  <a:pt x="129626" y="1457778"/>
                </a:lnTo>
                <a:cubicBezTo>
                  <a:pt x="58036" y="1457778"/>
                  <a:pt x="0" y="1399742"/>
                  <a:pt x="0" y="1328152"/>
                </a:cubicBezTo>
                <a:lnTo>
                  <a:pt x="0" y="129626"/>
                </a:lnTo>
                <a:cubicBezTo>
                  <a:pt x="0" y="58036"/>
                  <a:pt x="58036" y="0"/>
                  <a:pt x="129626"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31106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yout 18">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C04682-22E9-4A98-89D7-B11664B4897F}"/>
              </a:ext>
            </a:extLst>
          </p:cNvPr>
          <p:cNvSpPr/>
          <p:nvPr userDrawn="1"/>
        </p:nvSpPr>
        <p:spPr>
          <a:xfrm>
            <a:off x="0" y="0"/>
            <a:ext cx="4757195" cy="3934830"/>
          </a:xfrm>
          <a:prstGeom prst="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Picture Placeholder 7">
            <a:extLst>
              <a:ext uri="{FF2B5EF4-FFF2-40B4-BE49-F238E27FC236}">
                <a16:creationId xmlns:a16="http://schemas.microsoft.com/office/drawing/2014/main" id="{C62D1B50-2B9F-4AEB-B75C-ECF47191FB9D}"/>
              </a:ext>
            </a:extLst>
          </p:cNvPr>
          <p:cNvSpPr>
            <a:spLocks noGrp="1"/>
          </p:cNvSpPr>
          <p:nvPr>
            <p:ph type="pic" sz="quarter" idx="14"/>
          </p:nvPr>
        </p:nvSpPr>
        <p:spPr>
          <a:xfrm>
            <a:off x="2407532" y="732099"/>
            <a:ext cx="4016416" cy="5393802"/>
          </a:xfrm>
          <a:custGeom>
            <a:avLst/>
            <a:gdLst>
              <a:gd name="connsiteX0" fmla="*/ 252713 w 4016416"/>
              <a:gd name="connsiteY0" fmla="*/ 0 h 5393802"/>
              <a:gd name="connsiteX1" fmla="*/ 3763703 w 4016416"/>
              <a:gd name="connsiteY1" fmla="*/ 0 h 5393802"/>
              <a:gd name="connsiteX2" fmla="*/ 4016416 w 4016416"/>
              <a:gd name="connsiteY2" fmla="*/ 252713 h 5393802"/>
              <a:gd name="connsiteX3" fmla="*/ 4016416 w 4016416"/>
              <a:gd name="connsiteY3" fmla="*/ 5141089 h 5393802"/>
              <a:gd name="connsiteX4" fmla="*/ 3763703 w 4016416"/>
              <a:gd name="connsiteY4" fmla="*/ 5393802 h 5393802"/>
              <a:gd name="connsiteX5" fmla="*/ 252713 w 4016416"/>
              <a:gd name="connsiteY5" fmla="*/ 5393802 h 5393802"/>
              <a:gd name="connsiteX6" fmla="*/ 0 w 4016416"/>
              <a:gd name="connsiteY6" fmla="*/ 5141089 h 5393802"/>
              <a:gd name="connsiteX7" fmla="*/ 0 w 4016416"/>
              <a:gd name="connsiteY7" fmla="*/ 252713 h 5393802"/>
              <a:gd name="connsiteX8" fmla="*/ 252713 w 4016416"/>
              <a:gd name="connsiteY8" fmla="*/ 0 h 5393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16416" h="5393802">
                <a:moveTo>
                  <a:pt x="252713" y="0"/>
                </a:moveTo>
                <a:lnTo>
                  <a:pt x="3763703" y="0"/>
                </a:lnTo>
                <a:cubicBezTo>
                  <a:pt x="3903273" y="0"/>
                  <a:pt x="4016416" y="113143"/>
                  <a:pt x="4016416" y="252713"/>
                </a:cubicBezTo>
                <a:lnTo>
                  <a:pt x="4016416" y="5141089"/>
                </a:lnTo>
                <a:cubicBezTo>
                  <a:pt x="4016416" y="5280659"/>
                  <a:pt x="3903273" y="5393802"/>
                  <a:pt x="3763703" y="5393802"/>
                </a:cubicBezTo>
                <a:lnTo>
                  <a:pt x="252713" y="5393802"/>
                </a:lnTo>
                <a:cubicBezTo>
                  <a:pt x="113143" y="5393802"/>
                  <a:pt x="0" y="5280659"/>
                  <a:pt x="0" y="5141089"/>
                </a:cubicBezTo>
                <a:lnTo>
                  <a:pt x="0" y="252713"/>
                </a:lnTo>
                <a:cubicBezTo>
                  <a:pt x="0" y="113143"/>
                  <a:pt x="113143" y="0"/>
                  <a:pt x="252713"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0" name="Picture Placeholder 9">
            <a:extLst>
              <a:ext uri="{FF2B5EF4-FFF2-40B4-BE49-F238E27FC236}">
                <a16:creationId xmlns:a16="http://schemas.microsoft.com/office/drawing/2014/main" id="{B6DE039C-15CF-4600-B3D9-A75EE2669B71}"/>
              </a:ext>
            </a:extLst>
          </p:cNvPr>
          <p:cNvSpPr>
            <a:spLocks noGrp="1"/>
          </p:cNvSpPr>
          <p:nvPr>
            <p:ph type="pic" sz="quarter" idx="15"/>
          </p:nvPr>
        </p:nvSpPr>
        <p:spPr>
          <a:xfrm>
            <a:off x="0" y="1018572"/>
            <a:ext cx="1965220" cy="4820856"/>
          </a:xfrm>
          <a:custGeom>
            <a:avLst/>
            <a:gdLst>
              <a:gd name="connsiteX0" fmla="*/ 0 w 1965220"/>
              <a:gd name="connsiteY0" fmla="*/ 0 h 4820856"/>
              <a:gd name="connsiteX1" fmla="*/ 1672402 w 1965220"/>
              <a:gd name="connsiteY1" fmla="*/ 0 h 4820856"/>
              <a:gd name="connsiteX2" fmla="*/ 1965220 w 1965220"/>
              <a:gd name="connsiteY2" fmla="*/ 292818 h 4820856"/>
              <a:gd name="connsiteX3" fmla="*/ 1965220 w 1965220"/>
              <a:gd name="connsiteY3" fmla="*/ 4528038 h 4820856"/>
              <a:gd name="connsiteX4" fmla="*/ 1672402 w 1965220"/>
              <a:gd name="connsiteY4" fmla="*/ 4820856 h 4820856"/>
              <a:gd name="connsiteX5" fmla="*/ 0 w 1965220"/>
              <a:gd name="connsiteY5" fmla="*/ 4820856 h 4820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65220" h="4820856">
                <a:moveTo>
                  <a:pt x="0" y="0"/>
                </a:moveTo>
                <a:lnTo>
                  <a:pt x="1672402" y="0"/>
                </a:lnTo>
                <a:cubicBezTo>
                  <a:pt x="1834121" y="0"/>
                  <a:pt x="1965220" y="131099"/>
                  <a:pt x="1965220" y="292818"/>
                </a:cubicBezTo>
                <a:lnTo>
                  <a:pt x="1965220" y="4528038"/>
                </a:lnTo>
                <a:cubicBezTo>
                  <a:pt x="1965220" y="4689757"/>
                  <a:pt x="1834121" y="4820856"/>
                  <a:pt x="1672402" y="4820856"/>
                </a:cubicBezTo>
                <a:lnTo>
                  <a:pt x="0" y="4820856"/>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7" name="Rectangle: Single Corner Rounded 6">
            <a:extLst>
              <a:ext uri="{FF2B5EF4-FFF2-40B4-BE49-F238E27FC236}">
                <a16:creationId xmlns:a16="http://schemas.microsoft.com/office/drawing/2014/main" id="{E6BD069D-1005-4750-9123-C118A57ED425}"/>
              </a:ext>
            </a:extLst>
          </p:cNvPr>
          <p:cNvSpPr/>
          <p:nvPr userDrawn="1"/>
        </p:nvSpPr>
        <p:spPr>
          <a:xfrm flipH="1">
            <a:off x="11571936" y="3796496"/>
            <a:ext cx="620063" cy="3061504"/>
          </a:xfrm>
          <a:prstGeom prst="round1Rect">
            <a:avLst>
              <a:gd name="adj" fmla="val 39067"/>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3875091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19">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80E768E-0830-491E-A7CD-4375CC58C7C8}"/>
              </a:ext>
            </a:extLst>
          </p:cNvPr>
          <p:cNvSpPr>
            <a:spLocks noGrp="1"/>
          </p:cNvSpPr>
          <p:nvPr>
            <p:ph type="pic" sz="quarter" idx="17"/>
          </p:nvPr>
        </p:nvSpPr>
        <p:spPr>
          <a:xfrm>
            <a:off x="4401274" y="3553428"/>
            <a:ext cx="3388489" cy="3023886"/>
          </a:xfrm>
          <a:custGeom>
            <a:avLst/>
            <a:gdLst>
              <a:gd name="connsiteX0" fmla="*/ 0 w 3388489"/>
              <a:gd name="connsiteY0" fmla="*/ 0 h 3023886"/>
              <a:gd name="connsiteX1" fmla="*/ 3388489 w 3388489"/>
              <a:gd name="connsiteY1" fmla="*/ 0 h 3023886"/>
              <a:gd name="connsiteX2" fmla="*/ 3388489 w 3388489"/>
              <a:gd name="connsiteY2" fmla="*/ 3023886 h 3023886"/>
              <a:gd name="connsiteX3" fmla="*/ 0 w 3388489"/>
              <a:gd name="connsiteY3" fmla="*/ 3023886 h 3023886"/>
            </a:gdLst>
            <a:ahLst/>
            <a:cxnLst>
              <a:cxn ang="0">
                <a:pos x="connsiteX0" y="connsiteY0"/>
              </a:cxn>
              <a:cxn ang="0">
                <a:pos x="connsiteX1" y="connsiteY1"/>
              </a:cxn>
              <a:cxn ang="0">
                <a:pos x="connsiteX2" y="connsiteY2"/>
              </a:cxn>
              <a:cxn ang="0">
                <a:pos x="connsiteX3" y="connsiteY3"/>
              </a:cxn>
            </a:cxnLst>
            <a:rect l="l" t="t" r="r" b="b"/>
            <a:pathLst>
              <a:path w="3388489" h="3023886">
                <a:moveTo>
                  <a:pt x="0" y="0"/>
                </a:moveTo>
                <a:lnTo>
                  <a:pt x="3388489" y="0"/>
                </a:lnTo>
                <a:lnTo>
                  <a:pt x="3388489" y="3023886"/>
                </a:lnTo>
                <a:lnTo>
                  <a:pt x="0" y="3023886"/>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8" name="Picture Placeholder 7">
            <a:extLst>
              <a:ext uri="{FF2B5EF4-FFF2-40B4-BE49-F238E27FC236}">
                <a16:creationId xmlns:a16="http://schemas.microsoft.com/office/drawing/2014/main" id="{CAD551C4-C7EF-4354-9A75-E123EFEC168B}"/>
              </a:ext>
            </a:extLst>
          </p:cNvPr>
          <p:cNvSpPr>
            <a:spLocks noGrp="1"/>
          </p:cNvSpPr>
          <p:nvPr>
            <p:ph type="pic" sz="quarter" idx="14"/>
          </p:nvPr>
        </p:nvSpPr>
        <p:spPr>
          <a:xfrm>
            <a:off x="312516" y="280686"/>
            <a:ext cx="3854370" cy="6296628"/>
          </a:xfrm>
          <a:custGeom>
            <a:avLst/>
            <a:gdLst>
              <a:gd name="connsiteX0" fmla="*/ 0 w 3854370"/>
              <a:gd name="connsiteY0" fmla="*/ 0 h 6296628"/>
              <a:gd name="connsiteX1" fmla="*/ 3854370 w 3854370"/>
              <a:gd name="connsiteY1" fmla="*/ 0 h 6296628"/>
              <a:gd name="connsiteX2" fmla="*/ 3854370 w 3854370"/>
              <a:gd name="connsiteY2" fmla="*/ 6296628 h 6296628"/>
              <a:gd name="connsiteX3" fmla="*/ 0 w 3854370"/>
              <a:gd name="connsiteY3" fmla="*/ 6296628 h 6296628"/>
            </a:gdLst>
            <a:ahLst/>
            <a:cxnLst>
              <a:cxn ang="0">
                <a:pos x="connsiteX0" y="connsiteY0"/>
              </a:cxn>
              <a:cxn ang="0">
                <a:pos x="connsiteX1" y="connsiteY1"/>
              </a:cxn>
              <a:cxn ang="0">
                <a:pos x="connsiteX2" y="connsiteY2"/>
              </a:cxn>
              <a:cxn ang="0">
                <a:pos x="connsiteX3" y="connsiteY3"/>
              </a:cxn>
            </a:cxnLst>
            <a:rect l="l" t="t" r="r" b="b"/>
            <a:pathLst>
              <a:path w="3854370" h="6296628">
                <a:moveTo>
                  <a:pt x="0" y="0"/>
                </a:moveTo>
                <a:lnTo>
                  <a:pt x="3854370" y="0"/>
                </a:lnTo>
                <a:lnTo>
                  <a:pt x="3854370" y="6296628"/>
                </a:lnTo>
                <a:lnTo>
                  <a:pt x="0" y="6296628"/>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2" name="Picture Placeholder 11">
            <a:extLst>
              <a:ext uri="{FF2B5EF4-FFF2-40B4-BE49-F238E27FC236}">
                <a16:creationId xmlns:a16="http://schemas.microsoft.com/office/drawing/2014/main" id="{A9B00703-9222-457B-98BF-BC6F9C59BEA6}"/>
              </a:ext>
            </a:extLst>
          </p:cNvPr>
          <p:cNvSpPr>
            <a:spLocks noGrp="1"/>
          </p:cNvSpPr>
          <p:nvPr>
            <p:ph type="pic" sz="quarter" idx="16"/>
          </p:nvPr>
        </p:nvSpPr>
        <p:spPr>
          <a:xfrm>
            <a:off x="8025114" y="3553428"/>
            <a:ext cx="3854370" cy="3023886"/>
          </a:xfrm>
          <a:custGeom>
            <a:avLst/>
            <a:gdLst>
              <a:gd name="connsiteX0" fmla="*/ 0 w 3854370"/>
              <a:gd name="connsiteY0" fmla="*/ 0 h 3023886"/>
              <a:gd name="connsiteX1" fmla="*/ 3854370 w 3854370"/>
              <a:gd name="connsiteY1" fmla="*/ 0 h 3023886"/>
              <a:gd name="connsiteX2" fmla="*/ 3854370 w 3854370"/>
              <a:gd name="connsiteY2" fmla="*/ 3023886 h 3023886"/>
              <a:gd name="connsiteX3" fmla="*/ 0 w 3854370"/>
              <a:gd name="connsiteY3" fmla="*/ 3023886 h 3023886"/>
            </a:gdLst>
            <a:ahLst/>
            <a:cxnLst>
              <a:cxn ang="0">
                <a:pos x="connsiteX0" y="connsiteY0"/>
              </a:cxn>
              <a:cxn ang="0">
                <a:pos x="connsiteX1" y="connsiteY1"/>
              </a:cxn>
              <a:cxn ang="0">
                <a:pos x="connsiteX2" y="connsiteY2"/>
              </a:cxn>
              <a:cxn ang="0">
                <a:pos x="connsiteX3" y="connsiteY3"/>
              </a:cxn>
            </a:cxnLst>
            <a:rect l="l" t="t" r="r" b="b"/>
            <a:pathLst>
              <a:path w="3854370" h="3023886">
                <a:moveTo>
                  <a:pt x="0" y="0"/>
                </a:moveTo>
                <a:lnTo>
                  <a:pt x="3854370" y="0"/>
                </a:lnTo>
                <a:lnTo>
                  <a:pt x="3854370" y="3023886"/>
                </a:lnTo>
                <a:lnTo>
                  <a:pt x="0" y="3023886"/>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0" name="Picture Placeholder 9">
            <a:extLst>
              <a:ext uri="{FF2B5EF4-FFF2-40B4-BE49-F238E27FC236}">
                <a16:creationId xmlns:a16="http://schemas.microsoft.com/office/drawing/2014/main" id="{CB98B993-1120-4C34-A966-706A0D21C3DD}"/>
              </a:ext>
            </a:extLst>
          </p:cNvPr>
          <p:cNvSpPr>
            <a:spLocks noGrp="1"/>
          </p:cNvSpPr>
          <p:nvPr>
            <p:ph type="pic" sz="quarter" idx="15"/>
          </p:nvPr>
        </p:nvSpPr>
        <p:spPr>
          <a:xfrm>
            <a:off x="4400309" y="280686"/>
            <a:ext cx="7479175" cy="3023886"/>
          </a:xfrm>
          <a:custGeom>
            <a:avLst/>
            <a:gdLst>
              <a:gd name="connsiteX0" fmla="*/ 0 w 7479175"/>
              <a:gd name="connsiteY0" fmla="*/ 0 h 3023886"/>
              <a:gd name="connsiteX1" fmla="*/ 7479175 w 7479175"/>
              <a:gd name="connsiteY1" fmla="*/ 0 h 3023886"/>
              <a:gd name="connsiteX2" fmla="*/ 7479175 w 7479175"/>
              <a:gd name="connsiteY2" fmla="*/ 3023886 h 3023886"/>
              <a:gd name="connsiteX3" fmla="*/ 0 w 7479175"/>
              <a:gd name="connsiteY3" fmla="*/ 3023886 h 3023886"/>
            </a:gdLst>
            <a:ahLst/>
            <a:cxnLst>
              <a:cxn ang="0">
                <a:pos x="connsiteX0" y="connsiteY0"/>
              </a:cxn>
              <a:cxn ang="0">
                <a:pos x="connsiteX1" y="connsiteY1"/>
              </a:cxn>
              <a:cxn ang="0">
                <a:pos x="connsiteX2" y="connsiteY2"/>
              </a:cxn>
              <a:cxn ang="0">
                <a:pos x="connsiteX3" y="connsiteY3"/>
              </a:cxn>
            </a:cxnLst>
            <a:rect l="l" t="t" r="r" b="b"/>
            <a:pathLst>
              <a:path w="7479175" h="3023886">
                <a:moveTo>
                  <a:pt x="0" y="0"/>
                </a:moveTo>
                <a:lnTo>
                  <a:pt x="7479175" y="0"/>
                </a:lnTo>
                <a:lnTo>
                  <a:pt x="7479175" y="3023886"/>
                </a:lnTo>
                <a:lnTo>
                  <a:pt x="0" y="3023886"/>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11311940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ayout 20">
    <p:spTree>
      <p:nvGrpSpPr>
        <p:cNvPr id="1" name=""/>
        <p:cNvGrpSpPr/>
        <p:nvPr/>
      </p:nvGrpSpPr>
      <p:grpSpPr>
        <a:xfrm>
          <a:off x="0" y="0"/>
          <a:ext cx="0" cy="0"/>
          <a:chOff x="0" y="0"/>
          <a:chExt cx="0" cy="0"/>
        </a:xfrm>
      </p:grpSpPr>
      <p:sp>
        <p:nvSpPr>
          <p:cNvPr id="4" name="Rectangle: Single Corner Rounded 3">
            <a:extLst>
              <a:ext uri="{FF2B5EF4-FFF2-40B4-BE49-F238E27FC236}">
                <a16:creationId xmlns:a16="http://schemas.microsoft.com/office/drawing/2014/main" id="{D1B10D5A-CC68-4030-9358-52CEAB5F994E}"/>
              </a:ext>
            </a:extLst>
          </p:cNvPr>
          <p:cNvSpPr/>
          <p:nvPr userDrawn="1"/>
        </p:nvSpPr>
        <p:spPr>
          <a:xfrm>
            <a:off x="0" y="3429000"/>
            <a:ext cx="10972800" cy="3429000"/>
          </a:xfrm>
          <a:prstGeom prst="round1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Single Corner Rounded 4">
            <a:extLst>
              <a:ext uri="{FF2B5EF4-FFF2-40B4-BE49-F238E27FC236}">
                <a16:creationId xmlns:a16="http://schemas.microsoft.com/office/drawing/2014/main" id="{2CB65BB2-8318-44FB-B314-C5A1EC5090CF}"/>
              </a:ext>
            </a:extLst>
          </p:cNvPr>
          <p:cNvSpPr/>
          <p:nvPr userDrawn="1"/>
        </p:nvSpPr>
        <p:spPr>
          <a:xfrm flipH="1" flipV="1">
            <a:off x="6096000" y="4298"/>
            <a:ext cx="6096000" cy="3068811"/>
          </a:xfrm>
          <a:prstGeom prst="round1Rect">
            <a:avLst/>
          </a:prstGeom>
          <a:solidFill>
            <a:srgbClr val="B7A9FD">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BF764515-8663-43FE-9724-09653B28A5B3}"/>
              </a:ext>
            </a:extLst>
          </p:cNvPr>
          <p:cNvSpPr>
            <a:spLocks noGrp="1"/>
          </p:cNvSpPr>
          <p:nvPr>
            <p:ph type="pic" sz="quarter" idx="14"/>
          </p:nvPr>
        </p:nvSpPr>
        <p:spPr>
          <a:xfrm>
            <a:off x="6340997" y="0"/>
            <a:ext cx="5851003" cy="2847372"/>
          </a:xfrm>
          <a:custGeom>
            <a:avLst/>
            <a:gdLst>
              <a:gd name="connsiteX0" fmla="*/ 0 w 5851003"/>
              <a:gd name="connsiteY0" fmla="*/ 0 h 2847372"/>
              <a:gd name="connsiteX1" fmla="*/ 5851003 w 5851003"/>
              <a:gd name="connsiteY1" fmla="*/ 0 h 2847372"/>
              <a:gd name="connsiteX2" fmla="*/ 5851003 w 5851003"/>
              <a:gd name="connsiteY2" fmla="*/ 2847372 h 2847372"/>
              <a:gd name="connsiteX3" fmla="*/ 474571 w 5851003"/>
              <a:gd name="connsiteY3" fmla="*/ 2847372 h 2847372"/>
              <a:gd name="connsiteX4" fmla="*/ 0 w 5851003"/>
              <a:gd name="connsiteY4" fmla="*/ 2372801 h 28473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51003" h="2847372">
                <a:moveTo>
                  <a:pt x="0" y="0"/>
                </a:moveTo>
                <a:lnTo>
                  <a:pt x="5851003" y="0"/>
                </a:lnTo>
                <a:lnTo>
                  <a:pt x="5851003" y="2847372"/>
                </a:lnTo>
                <a:lnTo>
                  <a:pt x="474571" y="2847372"/>
                </a:lnTo>
                <a:cubicBezTo>
                  <a:pt x="212473" y="2847372"/>
                  <a:pt x="0" y="2634899"/>
                  <a:pt x="0" y="2372801"/>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702396" y="3980295"/>
            <a:ext cx="9041967" cy="9144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2222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yout 21">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0C38515-3125-4935-8D0D-8867ACED0BB2}"/>
              </a:ext>
            </a:extLst>
          </p:cNvPr>
          <p:cNvSpPr/>
          <p:nvPr userDrawn="1"/>
        </p:nvSpPr>
        <p:spPr>
          <a:xfrm>
            <a:off x="0" y="0"/>
            <a:ext cx="12192000" cy="5692687"/>
          </a:xfrm>
          <a:prstGeom prst="rect">
            <a:avLst/>
          </a:prstGeom>
          <a:solidFill>
            <a:srgbClr val="7E64FB">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Top Corners Rounded 3">
            <a:extLst>
              <a:ext uri="{FF2B5EF4-FFF2-40B4-BE49-F238E27FC236}">
                <a16:creationId xmlns:a16="http://schemas.microsoft.com/office/drawing/2014/main" id="{26FED79C-C483-4197-A8C3-654F856691C4}"/>
              </a:ext>
            </a:extLst>
          </p:cNvPr>
          <p:cNvSpPr/>
          <p:nvPr userDrawn="1"/>
        </p:nvSpPr>
        <p:spPr>
          <a:xfrm>
            <a:off x="1155423" y="442198"/>
            <a:ext cx="5118056" cy="5490554"/>
          </a:xfrm>
          <a:prstGeom prst="round2SameRect">
            <a:avLst>
              <a:gd name="adj1" fmla="val 50000"/>
              <a:gd name="adj2" fmla="val 0"/>
            </a:avLst>
          </a:prstGeom>
          <a:solidFill>
            <a:srgbClr val="B7A9FD">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Picture Placeholder 8">
            <a:extLst>
              <a:ext uri="{FF2B5EF4-FFF2-40B4-BE49-F238E27FC236}">
                <a16:creationId xmlns:a16="http://schemas.microsoft.com/office/drawing/2014/main" id="{5490E199-D1ED-46A5-AD3A-3EAAC272B0D7}"/>
              </a:ext>
            </a:extLst>
          </p:cNvPr>
          <p:cNvSpPr>
            <a:spLocks noGrp="1"/>
          </p:cNvSpPr>
          <p:nvPr>
            <p:ph type="pic" sz="quarter" idx="14"/>
          </p:nvPr>
        </p:nvSpPr>
        <p:spPr>
          <a:xfrm>
            <a:off x="1379201" y="682263"/>
            <a:ext cx="4670500" cy="5010424"/>
          </a:xfrm>
          <a:custGeom>
            <a:avLst/>
            <a:gdLst>
              <a:gd name="connsiteX0" fmla="*/ 2335250 w 4670500"/>
              <a:gd name="connsiteY0" fmla="*/ 0 h 5010424"/>
              <a:gd name="connsiteX1" fmla="*/ 4670500 w 4670500"/>
              <a:gd name="connsiteY1" fmla="*/ 2335250 h 5010424"/>
              <a:gd name="connsiteX2" fmla="*/ 4670499 w 4670500"/>
              <a:gd name="connsiteY2" fmla="*/ 5010424 h 5010424"/>
              <a:gd name="connsiteX3" fmla="*/ 0 w 4670500"/>
              <a:gd name="connsiteY3" fmla="*/ 5010424 h 5010424"/>
              <a:gd name="connsiteX4" fmla="*/ 0 w 4670500"/>
              <a:gd name="connsiteY4" fmla="*/ 2335250 h 5010424"/>
              <a:gd name="connsiteX5" fmla="*/ 2335250 w 4670500"/>
              <a:gd name="connsiteY5" fmla="*/ 0 h 501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70500" h="5010424">
                <a:moveTo>
                  <a:pt x="2335250" y="0"/>
                </a:moveTo>
                <a:cubicBezTo>
                  <a:pt x="3624973" y="0"/>
                  <a:pt x="4670500" y="1045527"/>
                  <a:pt x="4670500" y="2335250"/>
                </a:cubicBezTo>
                <a:cubicBezTo>
                  <a:pt x="4670500" y="3226975"/>
                  <a:pt x="4670499" y="4118699"/>
                  <a:pt x="4670499" y="5010424"/>
                </a:cubicBezTo>
                <a:lnTo>
                  <a:pt x="0" y="5010424"/>
                </a:lnTo>
                <a:lnTo>
                  <a:pt x="0" y="2335250"/>
                </a:lnTo>
                <a:cubicBezTo>
                  <a:pt x="0" y="1045527"/>
                  <a:pt x="1045527" y="0"/>
                  <a:pt x="2335250"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7" name="Rectangle 6">
            <a:extLst>
              <a:ext uri="{FF2B5EF4-FFF2-40B4-BE49-F238E27FC236}">
                <a16:creationId xmlns:a16="http://schemas.microsoft.com/office/drawing/2014/main" id="{DFA6602B-DA1B-49D5-81DB-FA594F3986C4}"/>
              </a:ext>
            </a:extLst>
          </p:cNvPr>
          <p:cNvSpPr/>
          <p:nvPr userDrawn="1"/>
        </p:nvSpPr>
        <p:spPr>
          <a:xfrm>
            <a:off x="0" y="5692687"/>
            <a:ext cx="12192000" cy="1165313"/>
          </a:xfrm>
          <a:prstGeom prst="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964519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yout 2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2F6A84-A2FC-4A71-8225-86CD64D205A8}"/>
              </a:ext>
            </a:extLst>
          </p:cNvPr>
          <p:cNvSpPr/>
          <p:nvPr userDrawn="1"/>
        </p:nvSpPr>
        <p:spPr>
          <a:xfrm>
            <a:off x="0" y="3923818"/>
            <a:ext cx="12192000" cy="2934182"/>
          </a:xfrm>
          <a:prstGeom prst="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B389CA80-F5F1-49C2-82D2-4577D663137E}"/>
              </a:ext>
            </a:extLst>
          </p:cNvPr>
          <p:cNvSpPr/>
          <p:nvPr userDrawn="1"/>
        </p:nvSpPr>
        <p:spPr>
          <a:xfrm>
            <a:off x="544011" y="3923818"/>
            <a:ext cx="11647990" cy="2372810"/>
          </a:xfrm>
          <a:prstGeom prst="rect">
            <a:avLst/>
          </a:prstGeom>
          <a:solidFill>
            <a:srgbClr val="917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27E78F93-2F29-4E43-B104-4F0DE99296A7}"/>
              </a:ext>
            </a:extLst>
          </p:cNvPr>
          <p:cNvSpPr>
            <a:spLocks noGrp="1"/>
          </p:cNvSpPr>
          <p:nvPr>
            <p:ph type="pic" sz="quarter" idx="14"/>
          </p:nvPr>
        </p:nvSpPr>
        <p:spPr>
          <a:xfrm>
            <a:off x="1645534" y="2847373"/>
            <a:ext cx="8900932" cy="3055717"/>
          </a:xfrm>
          <a:custGeom>
            <a:avLst/>
            <a:gdLst>
              <a:gd name="connsiteX0" fmla="*/ 277795 w 8900932"/>
              <a:gd name="connsiteY0" fmla="*/ 0 h 3055717"/>
              <a:gd name="connsiteX1" fmla="*/ 8623137 w 8900932"/>
              <a:gd name="connsiteY1" fmla="*/ 0 h 3055717"/>
              <a:gd name="connsiteX2" fmla="*/ 8900932 w 8900932"/>
              <a:gd name="connsiteY2" fmla="*/ 277795 h 3055717"/>
              <a:gd name="connsiteX3" fmla="*/ 8900932 w 8900932"/>
              <a:gd name="connsiteY3" fmla="*/ 2777922 h 3055717"/>
              <a:gd name="connsiteX4" fmla="*/ 8623137 w 8900932"/>
              <a:gd name="connsiteY4" fmla="*/ 3055717 h 3055717"/>
              <a:gd name="connsiteX5" fmla="*/ 277795 w 8900932"/>
              <a:gd name="connsiteY5" fmla="*/ 3055717 h 3055717"/>
              <a:gd name="connsiteX6" fmla="*/ 0 w 8900932"/>
              <a:gd name="connsiteY6" fmla="*/ 2777922 h 3055717"/>
              <a:gd name="connsiteX7" fmla="*/ 0 w 8900932"/>
              <a:gd name="connsiteY7" fmla="*/ 277795 h 3055717"/>
              <a:gd name="connsiteX8" fmla="*/ 277795 w 8900932"/>
              <a:gd name="connsiteY8" fmla="*/ 0 h 3055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00932" h="3055717">
                <a:moveTo>
                  <a:pt x="277795" y="0"/>
                </a:moveTo>
                <a:lnTo>
                  <a:pt x="8623137" y="0"/>
                </a:lnTo>
                <a:cubicBezTo>
                  <a:pt x="8776559" y="0"/>
                  <a:pt x="8900932" y="124373"/>
                  <a:pt x="8900932" y="277795"/>
                </a:cubicBezTo>
                <a:lnTo>
                  <a:pt x="8900932" y="2777922"/>
                </a:lnTo>
                <a:cubicBezTo>
                  <a:pt x="8900932" y="2931344"/>
                  <a:pt x="8776559" y="3055717"/>
                  <a:pt x="8623137" y="3055717"/>
                </a:cubicBezTo>
                <a:lnTo>
                  <a:pt x="277795" y="3055717"/>
                </a:lnTo>
                <a:cubicBezTo>
                  <a:pt x="124373" y="3055717"/>
                  <a:pt x="0" y="2931344"/>
                  <a:pt x="0" y="2777922"/>
                </a:cubicBezTo>
                <a:lnTo>
                  <a:pt x="0" y="277795"/>
                </a:lnTo>
                <a:cubicBezTo>
                  <a:pt x="0" y="124373"/>
                  <a:pt x="124373" y="0"/>
                  <a:pt x="27779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776288" y="461963"/>
            <a:ext cx="10482262" cy="1930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2513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yout 2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82E013F2-57AE-4D8D-9416-442F7E634FC7}"/>
              </a:ext>
            </a:extLst>
          </p:cNvPr>
          <p:cNvSpPr>
            <a:spLocks noGrp="1"/>
          </p:cNvSpPr>
          <p:nvPr>
            <p:ph type="pic" sz="quarter" idx="14"/>
          </p:nvPr>
        </p:nvSpPr>
        <p:spPr>
          <a:xfrm>
            <a:off x="1821852" y="0"/>
            <a:ext cx="5157683" cy="6858000"/>
          </a:xfrm>
          <a:custGeom>
            <a:avLst/>
            <a:gdLst>
              <a:gd name="connsiteX0" fmla="*/ 0 w 5157683"/>
              <a:gd name="connsiteY0" fmla="*/ 0 h 6858000"/>
              <a:gd name="connsiteX1" fmla="*/ 5157683 w 5157683"/>
              <a:gd name="connsiteY1" fmla="*/ 0 h 6858000"/>
              <a:gd name="connsiteX2" fmla="*/ 5157683 w 5157683"/>
              <a:gd name="connsiteY2" fmla="*/ 6858000 h 6858000"/>
              <a:gd name="connsiteX3" fmla="*/ 0 w 515768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57683" h="6858000">
                <a:moveTo>
                  <a:pt x="0" y="0"/>
                </a:moveTo>
                <a:lnTo>
                  <a:pt x="5157683" y="0"/>
                </a:lnTo>
                <a:lnTo>
                  <a:pt x="5157683" y="6858000"/>
                </a:lnTo>
                <a:lnTo>
                  <a:pt x="0" y="6858000"/>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3">
            <a:extLst>
              <a:ext uri="{FF2B5EF4-FFF2-40B4-BE49-F238E27FC236}">
                <a16:creationId xmlns:a16="http://schemas.microsoft.com/office/drawing/2014/main" id="{34D963A7-9B65-46F8-A540-17B610EFF69F}"/>
              </a:ext>
            </a:extLst>
          </p:cNvPr>
          <p:cNvSpPr/>
          <p:nvPr userDrawn="1"/>
        </p:nvSpPr>
        <p:spPr>
          <a:xfrm>
            <a:off x="0" y="0"/>
            <a:ext cx="1821849" cy="6858000"/>
          </a:xfrm>
          <a:prstGeom prst="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851765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yout 24">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A4515E0-29BD-4866-914E-192B3070DAAE}"/>
              </a:ext>
            </a:extLst>
          </p:cNvPr>
          <p:cNvSpPr>
            <a:spLocks noGrp="1"/>
          </p:cNvSpPr>
          <p:nvPr>
            <p:ph type="pic" sz="quarter" idx="14"/>
          </p:nvPr>
        </p:nvSpPr>
        <p:spPr>
          <a:xfrm>
            <a:off x="1" y="2870522"/>
            <a:ext cx="12191998" cy="3987478"/>
          </a:xfrm>
          <a:custGeom>
            <a:avLst/>
            <a:gdLst>
              <a:gd name="connsiteX0" fmla="*/ 0 w 12191998"/>
              <a:gd name="connsiteY0" fmla="*/ 0 h 3987478"/>
              <a:gd name="connsiteX1" fmla="*/ 12191998 w 12191998"/>
              <a:gd name="connsiteY1" fmla="*/ 0 h 3987478"/>
              <a:gd name="connsiteX2" fmla="*/ 12191998 w 12191998"/>
              <a:gd name="connsiteY2" fmla="*/ 3987478 h 3987478"/>
              <a:gd name="connsiteX3" fmla="*/ 0 w 12191998"/>
              <a:gd name="connsiteY3" fmla="*/ 3987478 h 3987478"/>
            </a:gdLst>
            <a:ahLst/>
            <a:cxnLst>
              <a:cxn ang="0">
                <a:pos x="connsiteX0" y="connsiteY0"/>
              </a:cxn>
              <a:cxn ang="0">
                <a:pos x="connsiteX1" y="connsiteY1"/>
              </a:cxn>
              <a:cxn ang="0">
                <a:pos x="connsiteX2" y="connsiteY2"/>
              </a:cxn>
              <a:cxn ang="0">
                <a:pos x="connsiteX3" y="connsiteY3"/>
              </a:cxn>
            </a:cxnLst>
            <a:rect l="l" t="t" r="r" b="b"/>
            <a:pathLst>
              <a:path w="12191998" h="3987478">
                <a:moveTo>
                  <a:pt x="0" y="0"/>
                </a:moveTo>
                <a:lnTo>
                  <a:pt x="12191998" y="0"/>
                </a:lnTo>
                <a:lnTo>
                  <a:pt x="12191998" y="3987478"/>
                </a:lnTo>
                <a:lnTo>
                  <a:pt x="0" y="3987478"/>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442913" y="360363"/>
            <a:ext cx="11277600" cy="21050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1744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yout 2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11D235-E440-4B7B-A82F-6EB041BD2F36}"/>
              </a:ext>
            </a:extLst>
          </p:cNvPr>
          <p:cNvSpPr/>
          <p:nvPr userDrawn="1"/>
        </p:nvSpPr>
        <p:spPr>
          <a:xfrm>
            <a:off x="2240280" y="-1"/>
            <a:ext cx="9951720" cy="5198557"/>
          </a:xfrm>
          <a:prstGeom prst="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Picture Placeholder 5">
            <a:extLst>
              <a:ext uri="{FF2B5EF4-FFF2-40B4-BE49-F238E27FC236}">
                <a16:creationId xmlns:a16="http://schemas.microsoft.com/office/drawing/2014/main" id="{2439658A-6607-4BA5-BAE6-4C50A58B995F}"/>
              </a:ext>
            </a:extLst>
          </p:cNvPr>
          <p:cNvSpPr>
            <a:spLocks noGrp="1"/>
          </p:cNvSpPr>
          <p:nvPr>
            <p:ph type="pic" sz="quarter" idx="14"/>
          </p:nvPr>
        </p:nvSpPr>
        <p:spPr>
          <a:xfrm>
            <a:off x="2" y="828058"/>
            <a:ext cx="11308079" cy="6029943"/>
          </a:xfrm>
          <a:custGeom>
            <a:avLst/>
            <a:gdLst>
              <a:gd name="connsiteX0" fmla="*/ 0 w 11308079"/>
              <a:gd name="connsiteY0" fmla="*/ 0 h 6029943"/>
              <a:gd name="connsiteX1" fmla="*/ 10303068 w 11308079"/>
              <a:gd name="connsiteY1" fmla="*/ 0 h 6029943"/>
              <a:gd name="connsiteX2" fmla="*/ 11308079 w 11308079"/>
              <a:gd name="connsiteY2" fmla="*/ 1005011 h 6029943"/>
              <a:gd name="connsiteX3" fmla="*/ 11308079 w 11308079"/>
              <a:gd name="connsiteY3" fmla="*/ 6029943 h 6029943"/>
              <a:gd name="connsiteX4" fmla="*/ 0 w 11308079"/>
              <a:gd name="connsiteY4" fmla="*/ 6029943 h 60299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079" h="6029943">
                <a:moveTo>
                  <a:pt x="0" y="0"/>
                </a:moveTo>
                <a:lnTo>
                  <a:pt x="10303068" y="0"/>
                </a:lnTo>
                <a:cubicBezTo>
                  <a:pt x="10858120" y="0"/>
                  <a:pt x="11308079" y="449959"/>
                  <a:pt x="11308079" y="1005011"/>
                </a:cubicBezTo>
                <a:lnTo>
                  <a:pt x="11308079" y="6029943"/>
                </a:lnTo>
                <a:lnTo>
                  <a:pt x="0" y="6029943"/>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2066507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reeform: Shape 1">
            <a:extLst>
              <a:ext uri="{FF2B5EF4-FFF2-40B4-BE49-F238E27FC236}">
                <a16:creationId xmlns:a16="http://schemas.microsoft.com/office/drawing/2014/main" id="{F81E4E8E-6E0C-45F8-8DB0-F53F19423FE5}"/>
              </a:ext>
            </a:extLst>
          </p:cNvPr>
          <p:cNvSpPr/>
          <p:nvPr userDrawn="1"/>
        </p:nvSpPr>
        <p:spPr>
          <a:xfrm>
            <a:off x="0" y="1454234"/>
            <a:ext cx="5392182" cy="5403766"/>
          </a:xfrm>
          <a:custGeom>
            <a:avLst/>
            <a:gdLst>
              <a:gd name="connsiteX0" fmla="*/ 1963182 w 5392182"/>
              <a:gd name="connsiteY0" fmla="*/ 0 h 5403766"/>
              <a:gd name="connsiteX1" fmla="*/ 5392182 w 5392182"/>
              <a:gd name="connsiteY1" fmla="*/ 3429000 h 5403766"/>
              <a:gd name="connsiteX2" fmla="*/ 4806563 w 5392182"/>
              <a:gd name="connsiteY2" fmla="*/ 5346187 h 5403766"/>
              <a:gd name="connsiteX3" fmla="*/ 4763506 w 5392182"/>
              <a:gd name="connsiteY3" fmla="*/ 5403766 h 5403766"/>
              <a:gd name="connsiteX4" fmla="*/ 0 w 5392182"/>
              <a:gd name="connsiteY4" fmla="*/ 5403766 h 5403766"/>
              <a:gd name="connsiteX5" fmla="*/ 0 w 5392182"/>
              <a:gd name="connsiteY5" fmla="*/ 620015 h 5403766"/>
              <a:gd name="connsiteX6" fmla="*/ 45996 w 5392182"/>
              <a:gd name="connsiteY6" fmla="*/ 585620 h 5403766"/>
              <a:gd name="connsiteX7" fmla="*/ 1963182 w 5392182"/>
              <a:gd name="connsiteY7" fmla="*/ 0 h 540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92182" h="5403766">
                <a:moveTo>
                  <a:pt x="1963182" y="0"/>
                </a:moveTo>
                <a:cubicBezTo>
                  <a:pt x="3856966" y="0"/>
                  <a:pt x="5392182" y="1535216"/>
                  <a:pt x="5392182" y="3429000"/>
                </a:cubicBezTo>
                <a:cubicBezTo>
                  <a:pt x="5392182" y="4139169"/>
                  <a:pt x="5176292" y="4798915"/>
                  <a:pt x="4806563" y="5346187"/>
                </a:cubicBezTo>
                <a:lnTo>
                  <a:pt x="4763506" y="5403766"/>
                </a:lnTo>
                <a:lnTo>
                  <a:pt x="0" y="5403766"/>
                </a:lnTo>
                <a:lnTo>
                  <a:pt x="0" y="620015"/>
                </a:lnTo>
                <a:lnTo>
                  <a:pt x="45996" y="585620"/>
                </a:lnTo>
                <a:cubicBezTo>
                  <a:pt x="593268" y="215890"/>
                  <a:pt x="1253013" y="0"/>
                  <a:pt x="1963182" y="0"/>
                </a:cubicBezTo>
                <a:close/>
              </a:path>
            </a:pathLst>
          </a:cu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Rectangle 5"/>
          <p:cNvSpPr/>
          <p:nvPr userDrawn="1"/>
        </p:nvSpPr>
        <p:spPr>
          <a:xfrm>
            <a:off x="617415" y="531446"/>
            <a:ext cx="10941539" cy="5783385"/>
          </a:xfrm>
          <a:prstGeom prst="rect">
            <a:avLst/>
          </a:prstGeom>
          <a:solidFill>
            <a:schemeClr val="bg1">
              <a:alpha val="89000"/>
            </a:schemeClr>
          </a:solidFill>
          <a:ln w="44450">
            <a:solidFill>
              <a:srgbClr val="FFA61A"/>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en-US"/>
          </a:p>
        </p:txBody>
      </p:sp>
      <p:sp>
        <p:nvSpPr>
          <p:cNvPr id="7" name="Title 6"/>
          <p:cNvSpPr>
            <a:spLocks noGrp="1"/>
          </p:cNvSpPr>
          <p:nvPr>
            <p:ph type="title"/>
          </p:nvPr>
        </p:nvSpPr>
        <p:spPr>
          <a:xfrm>
            <a:off x="830384" y="863888"/>
            <a:ext cx="10515600" cy="1325563"/>
          </a:xfrm>
          <a:prstGeom prst="rect">
            <a:avLst/>
          </a:prstGeom>
        </p:spPr>
        <p:txBody>
          <a:bodyPr/>
          <a:lstStyle>
            <a:lvl1pPr algn="ctr">
              <a:defRPr>
                <a:solidFill>
                  <a:srgbClr val="FFA61A"/>
                </a:solidFill>
              </a:defRPr>
            </a:lvl1pPr>
          </a:lstStyle>
          <a:p>
            <a:r>
              <a:rPr lang="en-US"/>
              <a:t>Click to edit Master title style</a:t>
            </a:r>
            <a:endParaRPr lang="en-US" dirty="0"/>
          </a:p>
        </p:txBody>
      </p:sp>
      <p:cxnSp>
        <p:nvCxnSpPr>
          <p:cNvPr id="11" name="Straight Connector 10"/>
          <p:cNvCxnSpPr/>
          <p:nvPr userDrawn="1"/>
        </p:nvCxnSpPr>
        <p:spPr>
          <a:xfrm>
            <a:off x="1182255" y="2429165"/>
            <a:ext cx="0" cy="3362036"/>
          </a:xfrm>
          <a:prstGeom prst="line">
            <a:avLst/>
          </a:prstGeom>
          <a:ln w="38100">
            <a:solidFill>
              <a:srgbClr val="FFA61A"/>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10982037" y="2567711"/>
            <a:ext cx="0" cy="3362036"/>
          </a:xfrm>
          <a:prstGeom prst="line">
            <a:avLst/>
          </a:prstGeom>
          <a:ln w="38100">
            <a:solidFill>
              <a:srgbClr val="FFA61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8183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yout 2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732DD7-109C-4D61-977E-05DEE66732DB}"/>
              </a:ext>
            </a:extLst>
          </p:cNvPr>
          <p:cNvSpPr/>
          <p:nvPr userDrawn="1"/>
        </p:nvSpPr>
        <p:spPr>
          <a:xfrm>
            <a:off x="0" y="0"/>
            <a:ext cx="12192000" cy="6858000"/>
          </a:xfrm>
          <a:prstGeom prst="rect">
            <a:avLst/>
          </a:prstGeom>
          <a:solidFill>
            <a:srgbClr val="FFF1D9">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Partial Circle 4">
            <a:extLst>
              <a:ext uri="{FF2B5EF4-FFF2-40B4-BE49-F238E27FC236}">
                <a16:creationId xmlns:a16="http://schemas.microsoft.com/office/drawing/2014/main" id="{C2A031B8-806F-4F05-B957-B77FFE5FF88E}"/>
              </a:ext>
            </a:extLst>
          </p:cNvPr>
          <p:cNvSpPr/>
          <p:nvPr userDrawn="1"/>
        </p:nvSpPr>
        <p:spPr>
          <a:xfrm>
            <a:off x="8389630" y="-1768634"/>
            <a:ext cx="4888546" cy="4888546"/>
          </a:xfrm>
          <a:prstGeom prst="pie">
            <a:avLst>
              <a:gd name="adj1" fmla="val 5389928"/>
              <a:gd name="adj2" fmla="val 10792138"/>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7" name="Picture Placeholder 6">
            <a:extLst>
              <a:ext uri="{FF2B5EF4-FFF2-40B4-BE49-F238E27FC236}">
                <a16:creationId xmlns:a16="http://schemas.microsoft.com/office/drawing/2014/main" id="{92B573A3-A88D-447C-A8FE-FEE172685FB4}"/>
              </a:ext>
            </a:extLst>
          </p:cNvPr>
          <p:cNvSpPr>
            <a:spLocks noGrp="1"/>
          </p:cNvSpPr>
          <p:nvPr>
            <p:ph type="pic" sz="quarter" idx="14"/>
          </p:nvPr>
        </p:nvSpPr>
        <p:spPr>
          <a:xfrm>
            <a:off x="5726126" y="1216202"/>
            <a:ext cx="4541520" cy="1503680"/>
          </a:xfrm>
          <a:custGeom>
            <a:avLst/>
            <a:gdLst>
              <a:gd name="connsiteX0" fmla="*/ 250618 w 4541520"/>
              <a:gd name="connsiteY0" fmla="*/ 0 h 1503680"/>
              <a:gd name="connsiteX1" fmla="*/ 4290902 w 4541520"/>
              <a:gd name="connsiteY1" fmla="*/ 0 h 1503680"/>
              <a:gd name="connsiteX2" fmla="*/ 4541520 w 4541520"/>
              <a:gd name="connsiteY2" fmla="*/ 250618 h 1503680"/>
              <a:gd name="connsiteX3" fmla="*/ 4541520 w 4541520"/>
              <a:gd name="connsiteY3" fmla="*/ 1253062 h 1503680"/>
              <a:gd name="connsiteX4" fmla="*/ 4290902 w 4541520"/>
              <a:gd name="connsiteY4" fmla="*/ 1503680 h 1503680"/>
              <a:gd name="connsiteX5" fmla="*/ 250618 w 4541520"/>
              <a:gd name="connsiteY5" fmla="*/ 1503680 h 1503680"/>
              <a:gd name="connsiteX6" fmla="*/ 0 w 4541520"/>
              <a:gd name="connsiteY6" fmla="*/ 1253062 h 1503680"/>
              <a:gd name="connsiteX7" fmla="*/ 0 w 4541520"/>
              <a:gd name="connsiteY7" fmla="*/ 250618 h 1503680"/>
              <a:gd name="connsiteX8" fmla="*/ 250618 w 4541520"/>
              <a:gd name="connsiteY8" fmla="*/ 0 h 1503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41520" h="1503680">
                <a:moveTo>
                  <a:pt x="250618" y="0"/>
                </a:moveTo>
                <a:lnTo>
                  <a:pt x="4290902" y="0"/>
                </a:lnTo>
                <a:cubicBezTo>
                  <a:pt x="4429314" y="0"/>
                  <a:pt x="4541520" y="112206"/>
                  <a:pt x="4541520" y="250618"/>
                </a:cubicBezTo>
                <a:lnTo>
                  <a:pt x="4541520" y="1253062"/>
                </a:lnTo>
                <a:cubicBezTo>
                  <a:pt x="4541520" y="1391474"/>
                  <a:pt x="4429314" y="1503680"/>
                  <a:pt x="4290902" y="1503680"/>
                </a:cubicBezTo>
                <a:lnTo>
                  <a:pt x="250618" y="1503680"/>
                </a:lnTo>
                <a:cubicBezTo>
                  <a:pt x="112206" y="1503680"/>
                  <a:pt x="0" y="1391474"/>
                  <a:pt x="0" y="1253062"/>
                </a:cubicBezTo>
                <a:lnTo>
                  <a:pt x="0" y="250618"/>
                </a:lnTo>
                <a:cubicBezTo>
                  <a:pt x="0" y="112206"/>
                  <a:pt x="112206" y="0"/>
                  <a:pt x="250618"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701675" y="3435350"/>
            <a:ext cx="10788650" cy="27352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p:cNvSpPr>
            <a:spLocks noGrp="1"/>
          </p:cNvSpPr>
          <p:nvPr>
            <p:ph type="title"/>
          </p:nvPr>
        </p:nvSpPr>
        <p:spPr>
          <a:xfrm>
            <a:off x="631327" y="1054894"/>
            <a:ext cx="4463473" cy="132556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4927551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ayout 27">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D1586FC-F1BC-45B1-9B16-8A63D4498321}"/>
              </a:ext>
            </a:extLst>
          </p:cNvPr>
          <p:cNvSpPr>
            <a:spLocks noGrp="1"/>
          </p:cNvSpPr>
          <p:nvPr>
            <p:ph type="pic" sz="quarter" idx="14"/>
          </p:nvPr>
        </p:nvSpPr>
        <p:spPr>
          <a:xfrm>
            <a:off x="6613005" y="509286"/>
            <a:ext cx="5007977" cy="5657052"/>
          </a:xfrm>
          <a:custGeom>
            <a:avLst/>
            <a:gdLst>
              <a:gd name="connsiteX0" fmla="*/ 226761 w 5007977"/>
              <a:gd name="connsiteY0" fmla="*/ 0 h 5657052"/>
              <a:gd name="connsiteX1" fmla="*/ 4781216 w 5007977"/>
              <a:gd name="connsiteY1" fmla="*/ 0 h 5657052"/>
              <a:gd name="connsiteX2" fmla="*/ 5007977 w 5007977"/>
              <a:gd name="connsiteY2" fmla="*/ 226761 h 5657052"/>
              <a:gd name="connsiteX3" fmla="*/ 5007977 w 5007977"/>
              <a:gd name="connsiteY3" fmla="*/ 5430291 h 5657052"/>
              <a:gd name="connsiteX4" fmla="*/ 4781216 w 5007977"/>
              <a:gd name="connsiteY4" fmla="*/ 5657052 h 5657052"/>
              <a:gd name="connsiteX5" fmla="*/ 226761 w 5007977"/>
              <a:gd name="connsiteY5" fmla="*/ 5657052 h 5657052"/>
              <a:gd name="connsiteX6" fmla="*/ 0 w 5007977"/>
              <a:gd name="connsiteY6" fmla="*/ 5430291 h 5657052"/>
              <a:gd name="connsiteX7" fmla="*/ 0 w 5007977"/>
              <a:gd name="connsiteY7" fmla="*/ 226761 h 5657052"/>
              <a:gd name="connsiteX8" fmla="*/ 226761 w 5007977"/>
              <a:gd name="connsiteY8" fmla="*/ 0 h 5657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07977" h="5657052">
                <a:moveTo>
                  <a:pt x="226761" y="0"/>
                </a:moveTo>
                <a:lnTo>
                  <a:pt x="4781216" y="0"/>
                </a:lnTo>
                <a:cubicBezTo>
                  <a:pt x="4906453" y="0"/>
                  <a:pt x="5007977" y="101524"/>
                  <a:pt x="5007977" y="226761"/>
                </a:cubicBezTo>
                <a:lnTo>
                  <a:pt x="5007977" y="5430291"/>
                </a:lnTo>
                <a:cubicBezTo>
                  <a:pt x="5007977" y="5555528"/>
                  <a:pt x="4906453" y="5657052"/>
                  <a:pt x="4781216" y="5657052"/>
                </a:cubicBezTo>
                <a:lnTo>
                  <a:pt x="226761" y="5657052"/>
                </a:lnTo>
                <a:cubicBezTo>
                  <a:pt x="101524" y="5657052"/>
                  <a:pt x="0" y="5555528"/>
                  <a:pt x="0" y="5430291"/>
                </a:cubicBezTo>
                <a:lnTo>
                  <a:pt x="0" y="226761"/>
                </a:lnTo>
                <a:cubicBezTo>
                  <a:pt x="0" y="101524"/>
                  <a:pt x="101524" y="0"/>
                  <a:pt x="226761"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3">
            <a:extLst>
              <a:ext uri="{FF2B5EF4-FFF2-40B4-BE49-F238E27FC236}">
                <a16:creationId xmlns:a16="http://schemas.microsoft.com/office/drawing/2014/main" id="{8E9317DC-C680-407F-8D2C-D5B3B4DD1BBB}"/>
              </a:ext>
            </a:extLst>
          </p:cNvPr>
          <p:cNvSpPr/>
          <p:nvPr userDrawn="1"/>
        </p:nvSpPr>
        <p:spPr>
          <a:xfrm>
            <a:off x="0" y="6565612"/>
            <a:ext cx="12192000" cy="292388"/>
          </a:xfrm>
          <a:prstGeom prst="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 name="Text Placeholder 2"/>
          <p:cNvSpPr>
            <a:spLocks noGrp="1"/>
          </p:cNvSpPr>
          <p:nvPr>
            <p:ph type="body" sz="quarter" idx="15"/>
          </p:nvPr>
        </p:nvSpPr>
        <p:spPr>
          <a:xfrm>
            <a:off x="498475" y="582613"/>
            <a:ext cx="5551488" cy="5476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716141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yout 28">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1AB9B2-FC42-49D7-AF85-E5A76AB627BA}"/>
              </a:ext>
            </a:extLst>
          </p:cNvPr>
          <p:cNvSpPr/>
          <p:nvPr userDrawn="1"/>
        </p:nvSpPr>
        <p:spPr>
          <a:xfrm>
            <a:off x="0" y="0"/>
            <a:ext cx="12192000" cy="6858000"/>
          </a:xfrm>
          <a:prstGeom prst="rect">
            <a:avLst/>
          </a:prstGeom>
          <a:solidFill>
            <a:srgbClr val="F33366">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Freeform: Shape 4">
            <a:extLst>
              <a:ext uri="{FF2B5EF4-FFF2-40B4-BE49-F238E27FC236}">
                <a16:creationId xmlns:a16="http://schemas.microsoft.com/office/drawing/2014/main" id="{E85D0CBD-880D-4CFC-8C1C-D174E3FC57FD}"/>
              </a:ext>
            </a:extLst>
          </p:cNvPr>
          <p:cNvSpPr/>
          <p:nvPr userDrawn="1"/>
        </p:nvSpPr>
        <p:spPr>
          <a:xfrm>
            <a:off x="0" y="3002280"/>
            <a:ext cx="6949440" cy="3855720"/>
          </a:xfrm>
          <a:custGeom>
            <a:avLst/>
            <a:gdLst>
              <a:gd name="connsiteX0" fmla="*/ 3215640 w 6949440"/>
              <a:gd name="connsiteY0" fmla="*/ 0 h 3855720"/>
              <a:gd name="connsiteX1" fmla="*/ 6949440 w 6949440"/>
              <a:gd name="connsiteY1" fmla="*/ 3733800 h 3855720"/>
              <a:gd name="connsiteX2" fmla="*/ 6946357 w 6949440"/>
              <a:gd name="connsiteY2" fmla="*/ 3855720 h 3855720"/>
              <a:gd name="connsiteX3" fmla="*/ 0 w 6949440"/>
              <a:gd name="connsiteY3" fmla="*/ 3855720 h 3855720"/>
              <a:gd name="connsiteX4" fmla="*/ 0 w 6949440"/>
              <a:gd name="connsiteY4" fmla="*/ 1842924 h 3855720"/>
              <a:gd name="connsiteX5" fmla="*/ 119514 w 6949440"/>
              <a:gd name="connsiteY5" fmla="*/ 1646197 h 3855720"/>
              <a:gd name="connsiteX6" fmla="*/ 3215640 w 6949440"/>
              <a:gd name="connsiteY6" fmla="*/ 0 h 385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49440" h="3855720">
                <a:moveTo>
                  <a:pt x="3215640" y="0"/>
                </a:moveTo>
                <a:cubicBezTo>
                  <a:pt x="5277761" y="0"/>
                  <a:pt x="6949440" y="1671679"/>
                  <a:pt x="6949440" y="3733800"/>
                </a:cubicBezTo>
                <a:lnTo>
                  <a:pt x="6946357" y="3855720"/>
                </a:lnTo>
                <a:lnTo>
                  <a:pt x="0" y="3855720"/>
                </a:lnTo>
                <a:lnTo>
                  <a:pt x="0" y="1842924"/>
                </a:lnTo>
                <a:lnTo>
                  <a:pt x="119514" y="1646197"/>
                </a:lnTo>
                <a:cubicBezTo>
                  <a:pt x="790505" y="653000"/>
                  <a:pt x="1926815" y="0"/>
                  <a:pt x="3215640" y="0"/>
                </a:cubicBezTo>
                <a:close/>
              </a:path>
            </a:pathLst>
          </a:cu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6" name="Rectangle: Rounded Corners 5">
            <a:extLst>
              <a:ext uri="{FF2B5EF4-FFF2-40B4-BE49-F238E27FC236}">
                <a16:creationId xmlns:a16="http://schemas.microsoft.com/office/drawing/2014/main" id="{511F0F62-E3D8-402D-A20D-1EF3E5F7C37A}"/>
              </a:ext>
            </a:extLst>
          </p:cNvPr>
          <p:cNvSpPr/>
          <p:nvPr userDrawn="1"/>
        </p:nvSpPr>
        <p:spPr>
          <a:xfrm>
            <a:off x="1133200" y="2021070"/>
            <a:ext cx="9939357" cy="4251960"/>
          </a:xfrm>
          <a:prstGeom prst="roundRect">
            <a:avLst>
              <a:gd name="adj" fmla="val 15592"/>
            </a:avLst>
          </a:prstGeom>
          <a:solidFill>
            <a:schemeClr val="bg1"/>
          </a:solidFill>
          <a:ln w="19050">
            <a:noFill/>
          </a:ln>
          <a:effectLst>
            <a:outerShdw blurRad="355600" dist="241300" dir="5400000" algn="t" rotWithShape="0">
              <a:srgbClr val="C00000">
                <a:alpha val="26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11" name="Picture Placeholder 10">
            <a:extLst>
              <a:ext uri="{FF2B5EF4-FFF2-40B4-BE49-F238E27FC236}">
                <a16:creationId xmlns:a16="http://schemas.microsoft.com/office/drawing/2014/main" id="{4AFBE8E4-58CA-4BDE-AB3C-F3D0B03AE143}"/>
              </a:ext>
            </a:extLst>
          </p:cNvPr>
          <p:cNvSpPr>
            <a:spLocks noGrp="1"/>
          </p:cNvSpPr>
          <p:nvPr>
            <p:ph type="pic" sz="quarter" idx="15"/>
          </p:nvPr>
        </p:nvSpPr>
        <p:spPr>
          <a:xfrm>
            <a:off x="1463538" y="2358664"/>
            <a:ext cx="2140565" cy="2654648"/>
          </a:xfrm>
          <a:custGeom>
            <a:avLst/>
            <a:gdLst>
              <a:gd name="connsiteX0" fmla="*/ 524417 w 2140565"/>
              <a:gd name="connsiteY0" fmla="*/ 0 h 2654648"/>
              <a:gd name="connsiteX1" fmla="*/ 1616148 w 2140565"/>
              <a:gd name="connsiteY1" fmla="*/ 0 h 2654648"/>
              <a:gd name="connsiteX2" fmla="*/ 2140565 w 2140565"/>
              <a:gd name="connsiteY2" fmla="*/ 524417 h 2654648"/>
              <a:gd name="connsiteX3" fmla="*/ 2140565 w 2140565"/>
              <a:gd name="connsiteY3" fmla="*/ 2130231 h 2654648"/>
              <a:gd name="connsiteX4" fmla="*/ 1616148 w 2140565"/>
              <a:gd name="connsiteY4" fmla="*/ 2654648 h 2654648"/>
              <a:gd name="connsiteX5" fmla="*/ 524417 w 2140565"/>
              <a:gd name="connsiteY5" fmla="*/ 2654648 h 2654648"/>
              <a:gd name="connsiteX6" fmla="*/ 0 w 2140565"/>
              <a:gd name="connsiteY6" fmla="*/ 2130231 h 2654648"/>
              <a:gd name="connsiteX7" fmla="*/ 0 w 2140565"/>
              <a:gd name="connsiteY7" fmla="*/ 524417 h 2654648"/>
              <a:gd name="connsiteX8" fmla="*/ 524417 w 2140565"/>
              <a:gd name="connsiteY8" fmla="*/ 0 h 2654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0565" h="2654648">
                <a:moveTo>
                  <a:pt x="524417" y="0"/>
                </a:moveTo>
                <a:lnTo>
                  <a:pt x="1616148" y="0"/>
                </a:lnTo>
                <a:cubicBezTo>
                  <a:pt x="1905776" y="0"/>
                  <a:pt x="2140565" y="234789"/>
                  <a:pt x="2140565" y="524417"/>
                </a:cubicBezTo>
                <a:lnTo>
                  <a:pt x="2140565" y="2130231"/>
                </a:lnTo>
                <a:cubicBezTo>
                  <a:pt x="2140565" y="2419859"/>
                  <a:pt x="1905776" y="2654648"/>
                  <a:pt x="1616148" y="2654648"/>
                </a:cubicBezTo>
                <a:lnTo>
                  <a:pt x="524417" y="2654648"/>
                </a:lnTo>
                <a:cubicBezTo>
                  <a:pt x="234789" y="2654648"/>
                  <a:pt x="0" y="2419859"/>
                  <a:pt x="0" y="2130231"/>
                </a:cubicBezTo>
                <a:lnTo>
                  <a:pt x="0" y="524417"/>
                </a:lnTo>
                <a:cubicBezTo>
                  <a:pt x="0" y="234789"/>
                  <a:pt x="234789" y="0"/>
                  <a:pt x="52441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2" name="Picture Placeholder 11">
            <a:extLst>
              <a:ext uri="{FF2B5EF4-FFF2-40B4-BE49-F238E27FC236}">
                <a16:creationId xmlns:a16="http://schemas.microsoft.com/office/drawing/2014/main" id="{DA0E313C-CCC0-4F37-BF93-D331DBC067C3}"/>
              </a:ext>
            </a:extLst>
          </p:cNvPr>
          <p:cNvSpPr>
            <a:spLocks noGrp="1"/>
          </p:cNvSpPr>
          <p:nvPr>
            <p:ph type="pic" sz="quarter" idx="16"/>
          </p:nvPr>
        </p:nvSpPr>
        <p:spPr>
          <a:xfrm>
            <a:off x="5025717" y="2358664"/>
            <a:ext cx="2140565" cy="2654648"/>
          </a:xfrm>
          <a:custGeom>
            <a:avLst/>
            <a:gdLst>
              <a:gd name="connsiteX0" fmla="*/ 524417 w 2140565"/>
              <a:gd name="connsiteY0" fmla="*/ 0 h 2654648"/>
              <a:gd name="connsiteX1" fmla="*/ 1616148 w 2140565"/>
              <a:gd name="connsiteY1" fmla="*/ 0 h 2654648"/>
              <a:gd name="connsiteX2" fmla="*/ 2140565 w 2140565"/>
              <a:gd name="connsiteY2" fmla="*/ 524417 h 2654648"/>
              <a:gd name="connsiteX3" fmla="*/ 2140565 w 2140565"/>
              <a:gd name="connsiteY3" fmla="*/ 2130231 h 2654648"/>
              <a:gd name="connsiteX4" fmla="*/ 1616148 w 2140565"/>
              <a:gd name="connsiteY4" fmla="*/ 2654648 h 2654648"/>
              <a:gd name="connsiteX5" fmla="*/ 524417 w 2140565"/>
              <a:gd name="connsiteY5" fmla="*/ 2654648 h 2654648"/>
              <a:gd name="connsiteX6" fmla="*/ 0 w 2140565"/>
              <a:gd name="connsiteY6" fmla="*/ 2130231 h 2654648"/>
              <a:gd name="connsiteX7" fmla="*/ 0 w 2140565"/>
              <a:gd name="connsiteY7" fmla="*/ 524417 h 2654648"/>
              <a:gd name="connsiteX8" fmla="*/ 524417 w 2140565"/>
              <a:gd name="connsiteY8" fmla="*/ 0 h 2654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0565" h="2654648">
                <a:moveTo>
                  <a:pt x="524417" y="0"/>
                </a:moveTo>
                <a:lnTo>
                  <a:pt x="1616148" y="0"/>
                </a:lnTo>
                <a:cubicBezTo>
                  <a:pt x="1905776" y="0"/>
                  <a:pt x="2140565" y="234789"/>
                  <a:pt x="2140565" y="524417"/>
                </a:cubicBezTo>
                <a:lnTo>
                  <a:pt x="2140565" y="2130231"/>
                </a:lnTo>
                <a:cubicBezTo>
                  <a:pt x="2140565" y="2419859"/>
                  <a:pt x="1905776" y="2654648"/>
                  <a:pt x="1616148" y="2654648"/>
                </a:cubicBezTo>
                <a:lnTo>
                  <a:pt x="524417" y="2654648"/>
                </a:lnTo>
                <a:cubicBezTo>
                  <a:pt x="234789" y="2654648"/>
                  <a:pt x="0" y="2419859"/>
                  <a:pt x="0" y="2130231"/>
                </a:cubicBezTo>
                <a:lnTo>
                  <a:pt x="0" y="524417"/>
                </a:lnTo>
                <a:cubicBezTo>
                  <a:pt x="0" y="234789"/>
                  <a:pt x="234789" y="0"/>
                  <a:pt x="52441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10" name="Picture Placeholder 9">
            <a:extLst>
              <a:ext uri="{FF2B5EF4-FFF2-40B4-BE49-F238E27FC236}">
                <a16:creationId xmlns:a16="http://schemas.microsoft.com/office/drawing/2014/main" id="{0AA56580-B8EA-43D7-9A63-7B0E9DE7060E}"/>
              </a:ext>
            </a:extLst>
          </p:cNvPr>
          <p:cNvSpPr>
            <a:spLocks noGrp="1"/>
          </p:cNvSpPr>
          <p:nvPr>
            <p:ph type="pic" sz="quarter" idx="14"/>
          </p:nvPr>
        </p:nvSpPr>
        <p:spPr>
          <a:xfrm>
            <a:off x="8594779" y="2358664"/>
            <a:ext cx="2140565" cy="2654648"/>
          </a:xfrm>
          <a:custGeom>
            <a:avLst/>
            <a:gdLst>
              <a:gd name="connsiteX0" fmla="*/ 524417 w 2140565"/>
              <a:gd name="connsiteY0" fmla="*/ 0 h 2654648"/>
              <a:gd name="connsiteX1" fmla="*/ 1616148 w 2140565"/>
              <a:gd name="connsiteY1" fmla="*/ 0 h 2654648"/>
              <a:gd name="connsiteX2" fmla="*/ 2140565 w 2140565"/>
              <a:gd name="connsiteY2" fmla="*/ 524417 h 2654648"/>
              <a:gd name="connsiteX3" fmla="*/ 2140565 w 2140565"/>
              <a:gd name="connsiteY3" fmla="*/ 2130231 h 2654648"/>
              <a:gd name="connsiteX4" fmla="*/ 1616148 w 2140565"/>
              <a:gd name="connsiteY4" fmla="*/ 2654648 h 2654648"/>
              <a:gd name="connsiteX5" fmla="*/ 524417 w 2140565"/>
              <a:gd name="connsiteY5" fmla="*/ 2654648 h 2654648"/>
              <a:gd name="connsiteX6" fmla="*/ 0 w 2140565"/>
              <a:gd name="connsiteY6" fmla="*/ 2130231 h 2654648"/>
              <a:gd name="connsiteX7" fmla="*/ 0 w 2140565"/>
              <a:gd name="connsiteY7" fmla="*/ 524417 h 2654648"/>
              <a:gd name="connsiteX8" fmla="*/ 524417 w 2140565"/>
              <a:gd name="connsiteY8" fmla="*/ 0 h 2654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0565" h="2654648">
                <a:moveTo>
                  <a:pt x="524417" y="0"/>
                </a:moveTo>
                <a:lnTo>
                  <a:pt x="1616148" y="0"/>
                </a:lnTo>
                <a:cubicBezTo>
                  <a:pt x="1905776" y="0"/>
                  <a:pt x="2140565" y="234789"/>
                  <a:pt x="2140565" y="524417"/>
                </a:cubicBezTo>
                <a:lnTo>
                  <a:pt x="2140565" y="2130231"/>
                </a:lnTo>
                <a:cubicBezTo>
                  <a:pt x="2140565" y="2419859"/>
                  <a:pt x="1905776" y="2654648"/>
                  <a:pt x="1616148" y="2654648"/>
                </a:cubicBezTo>
                <a:lnTo>
                  <a:pt x="524417" y="2654648"/>
                </a:lnTo>
                <a:cubicBezTo>
                  <a:pt x="234789" y="2654648"/>
                  <a:pt x="0" y="2419859"/>
                  <a:pt x="0" y="2130231"/>
                </a:cubicBezTo>
                <a:lnTo>
                  <a:pt x="0" y="524417"/>
                </a:lnTo>
                <a:cubicBezTo>
                  <a:pt x="0" y="234789"/>
                  <a:pt x="234789" y="0"/>
                  <a:pt x="52441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7339335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ayout 29">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6CFC4725-9389-4F7D-A040-B0D2E9F0A16F}"/>
              </a:ext>
            </a:extLst>
          </p:cNvPr>
          <p:cNvSpPr>
            <a:spLocks noGrp="1"/>
          </p:cNvSpPr>
          <p:nvPr>
            <p:ph type="pic" sz="quarter" idx="14"/>
          </p:nvPr>
        </p:nvSpPr>
        <p:spPr>
          <a:xfrm>
            <a:off x="6655442" y="1096200"/>
            <a:ext cx="5536558" cy="2332800"/>
          </a:xfrm>
          <a:custGeom>
            <a:avLst/>
            <a:gdLst>
              <a:gd name="connsiteX0" fmla="*/ 364757 w 5536558"/>
              <a:gd name="connsiteY0" fmla="*/ 0 h 2332800"/>
              <a:gd name="connsiteX1" fmla="*/ 5536558 w 5536558"/>
              <a:gd name="connsiteY1" fmla="*/ 0 h 2332800"/>
              <a:gd name="connsiteX2" fmla="*/ 5536558 w 5536558"/>
              <a:gd name="connsiteY2" fmla="*/ 2332800 h 2332800"/>
              <a:gd name="connsiteX3" fmla="*/ 364757 w 5536558"/>
              <a:gd name="connsiteY3" fmla="*/ 2332800 h 2332800"/>
              <a:gd name="connsiteX4" fmla="*/ 0 w 5536558"/>
              <a:gd name="connsiteY4" fmla="*/ 1968043 h 2332800"/>
              <a:gd name="connsiteX5" fmla="*/ 0 w 5536558"/>
              <a:gd name="connsiteY5" fmla="*/ 364757 h 2332800"/>
              <a:gd name="connsiteX6" fmla="*/ 364757 w 5536558"/>
              <a:gd name="connsiteY6" fmla="*/ 0 h 233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36558" h="2332800">
                <a:moveTo>
                  <a:pt x="364757" y="0"/>
                </a:moveTo>
                <a:lnTo>
                  <a:pt x="5536558" y="0"/>
                </a:lnTo>
                <a:lnTo>
                  <a:pt x="5536558" y="2332800"/>
                </a:lnTo>
                <a:lnTo>
                  <a:pt x="364757" y="2332800"/>
                </a:lnTo>
                <a:cubicBezTo>
                  <a:pt x="163307" y="2332800"/>
                  <a:pt x="0" y="2169493"/>
                  <a:pt x="0" y="1968043"/>
                </a:cubicBezTo>
                <a:lnTo>
                  <a:pt x="0" y="364757"/>
                </a:lnTo>
                <a:cubicBezTo>
                  <a:pt x="0" y="163307"/>
                  <a:pt x="163307" y="0"/>
                  <a:pt x="364757"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9" name="Picture Placeholder 8">
            <a:extLst>
              <a:ext uri="{FF2B5EF4-FFF2-40B4-BE49-F238E27FC236}">
                <a16:creationId xmlns:a16="http://schemas.microsoft.com/office/drawing/2014/main" id="{6971193F-1511-49DD-BD5D-5804FF83582B}"/>
              </a:ext>
            </a:extLst>
          </p:cNvPr>
          <p:cNvSpPr>
            <a:spLocks noGrp="1"/>
          </p:cNvSpPr>
          <p:nvPr>
            <p:ph type="pic" sz="quarter" idx="15"/>
          </p:nvPr>
        </p:nvSpPr>
        <p:spPr>
          <a:xfrm>
            <a:off x="1572594" y="3870960"/>
            <a:ext cx="9537366" cy="2331720"/>
          </a:xfrm>
          <a:custGeom>
            <a:avLst/>
            <a:gdLst>
              <a:gd name="connsiteX0" fmla="*/ 388628 w 9537366"/>
              <a:gd name="connsiteY0" fmla="*/ 0 h 2331720"/>
              <a:gd name="connsiteX1" fmla="*/ 9148738 w 9537366"/>
              <a:gd name="connsiteY1" fmla="*/ 0 h 2331720"/>
              <a:gd name="connsiteX2" fmla="*/ 9537366 w 9537366"/>
              <a:gd name="connsiteY2" fmla="*/ 388628 h 2331720"/>
              <a:gd name="connsiteX3" fmla="*/ 9537366 w 9537366"/>
              <a:gd name="connsiteY3" fmla="*/ 1943092 h 2331720"/>
              <a:gd name="connsiteX4" fmla="*/ 9148738 w 9537366"/>
              <a:gd name="connsiteY4" fmla="*/ 2331720 h 2331720"/>
              <a:gd name="connsiteX5" fmla="*/ 388628 w 9537366"/>
              <a:gd name="connsiteY5" fmla="*/ 2331720 h 2331720"/>
              <a:gd name="connsiteX6" fmla="*/ 0 w 9537366"/>
              <a:gd name="connsiteY6" fmla="*/ 1943092 h 2331720"/>
              <a:gd name="connsiteX7" fmla="*/ 0 w 9537366"/>
              <a:gd name="connsiteY7" fmla="*/ 388628 h 2331720"/>
              <a:gd name="connsiteX8" fmla="*/ 388628 w 9537366"/>
              <a:gd name="connsiteY8" fmla="*/ 0 h 233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37366" h="2331720">
                <a:moveTo>
                  <a:pt x="388628" y="0"/>
                </a:moveTo>
                <a:lnTo>
                  <a:pt x="9148738" y="0"/>
                </a:lnTo>
                <a:cubicBezTo>
                  <a:pt x="9363371" y="0"/>
                  <a:pt x="9537366" y="173995"/>
                  <a:pt x="9537366" y="388628"/>
                </a:cubicBezTo>
                <a:lnTo>
                  <a:pt x="9537366" y="1943092"/>
                </a:lnTo>
                <a:cubicBezTo>
                  <a:pt x="9537366" y="2157725"/>
                  <a:pt x="9363371" y="2331720"/>
                  <a:pt x="9148738" y="2331720"/>
                </a:cubicBezTo>
                <a:lnTo>
                  <a:pt x="388628" y="2331720"/>
                </a:lnTo>
                <a:cubicBezTo>
                  <a:pt x="173995" y="2331720"/>
                  <a:pt x="0" y="2157725"/>
                  <a:pt x="0" y="1943092"/>
                </a:cubicBezTo>
                <a:lnTo>
                  <a:pt x="0" y="388628"/>
                </a:lnTo>
                <a:cubicBezTo>
                  <a:pt x="0" y="173995"/>
                  <a:pt x="173995" y="0"/>
                  <a:pt x="388628"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Single Corner Rounded 3">
            <a:extLst>
              <a:ext uri="{FF2B5EF4-FFF2-40B4-BE49-F238E27FC236}">
                <a16:creationId xmlns:a16="http://schemas.microsoft.com/office/drawing/2014/main" id="{8B4BC8D9-1B59-401D-B237-EC8A8FFBA8C4}"/>
              </a:ext>
            </a:extLst>
          </p:cNvPr>
          <p:cNvSpPr/>
          <p:nvPr userDrawn="1"/>
        </p:nvSpPr>
        <p:spPr>
          <a:xfrm flipV="1">
            <a:off x="1" y="0"/>
            <a:ext cx="609600" cy="6202680"/>
          </a:xfrm>
          <a:prstGeom prst="round1Rect">
            <a:avLst>
              <a:gd name="adj" fmla="val 50000"/>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100752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ayout 30">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7BBF880-98F3-497C-BAC0-3CF05251F19F}"/>
              </a:ext>
            </a:extLst>
          </p:cNvPr>
          <p:cNvSpPr/>
          <p:nvPr userDrawn="1"/>
        </p:nvSpPr>
        <p:spPr>
          <a:xfrm>
            <a:off x="0" y="0"/>
            <a:ext cx="12192000" cy="6858000"/>
          </a:xfrm>
          <a:prstGeom prst="rect">
            <a:avLst/>
          </a:prstGeom>
          <a:solidFill>
            <a:srgbClr val="F33366">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6F65B992-D188-49A6-8573-B469327D15B7}"/>
              </a:ext>
            </a:extLst>
          </p:cNvPr>
          <p:cNvSpPr>
            <a:spLocks noGrp="1"/>
          </p:cNvSpPr>
          <p:nvPr>
            <p:ph type="pic" sz="quarter" idx="14"/>
          </p:nvPr>
        </p:nvSpPr>
        <p:spPr>
          <a:xfrm>
            <a:off x="7184683" y="506894"/>
            <a:ext cx="3987451" cy="3102016"/>
          </a:xfrm>
          <a:custGeom>
            <a:avLst/>
            <a:gdLst>
              <a:gd name="connsiteX0" fmla="*/ 795402 w 3987451"/>
              <a:gd name="connsiteY0" fmla="*/ 1439052 h 3102016"/>
              <a:gd name="connsiteX1" fmla="*/ 1590804 w 3987451"/>
              <a:gd name="connsiteY1" fmla="*/ 2234454 h 3102016"/>
              <a:gd name="connsiteX2" fmla="*/ 795402 w 3987451"/>
              <a:gd name="connsiteY2" fmla="*/ 3029856 h 3102016"/>
              <a:gd name="connsiteX3" fmla="*/ 0 w 3987451"/>
              <a:gd name="connsiteY3" fmla="*/ 2234454 h 3102016"/>
              <a:gd name="connsiteX4" fmla="*/ 795402 w 3987451"/>
              <a:gd name="connsiteY4" fmla="*/ 1439052 h 3102016"/>
              <a:gd name="connsiteX5" fmla="*/ 2436443 w 3987451"/>
              <a:gd name="connsiteY5" fmla="*/ 0 h 3102016"/>
              <a:gd name="connsiteX6" fmla="*/ 3987451 w 3987451"/>
              <a:gd name="connsiteY6" fmla="*/ 1551008 h 3102016"/>
              <a:gd name="connsiteX7" fmla="*/ 2436443 w 3987451"/>
              <a:gd name="connsiteY7" fmla="*/ 3102016 h 3102016"/>
              <a:gd name="connsiteX8" fmla="*/ 1569260 w 3987451"/>
              <a:gd name="connsiteY8" fmla="*/ 2837128 h 3102016"/>
              <a:gd name="connsiteX9" fmla="*/ 1503819 w 3987451"/>
              <a:gd name="connsiteY9" fmla="*/ 2788192 h 3102016"/>
              <a:gd name="connsiteX10" fmla="*/ 1557640 w 3987451"/>
              <a:gd name="connsiteY10" fmla="*/ 2722961 h 3102016"/>
              <a:gd name="connsiteX11" fmla="*/ 1708306 w 3987451"/>
              <a:gd name="connsiteY11" fmla="*/ 2229713 h 3102016"/>
              <a:gd name="connsiteX12" fmla="*/ 916304 w 3987451"/>
              <a:gd name="connsiteY12" fmla="*/ 1352066 h 3102016"/>
              <a:gd name="connsiteX13" fmla="*/ 899731 w 3987451"/>
              <a:gd name="connsiteY13" fmla="*/ 1351229 h 3102016"/>
              <a:gd name="connsiteX14" fmla="*/ 916946 w 3987451"/>
              <a:gd name="connsiteY14" fmla="*/ 1238426 h 3102016"/>
              <a:gd name="connsiteX15" fmla="*/ 2436443 w 3987451"/>
              <a:gd name="connsiteY15" fmla="*/ 0 h 3102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87451" h="3102016">
                <a:moveTo>
                  <a:pt x="795402" y="1439052"/>
                </a:moveTo>
                <a:cubicBezTo>
                  <a:pt x="1234690" y="1439052"/>
                  <a:pt x="1590804" y="1795166"/>
                  <a:pt x="1590804" y="2234454"/>
                </a:cubicBezTo>
                <a:cubicBezTo>
                  <a:pt x="1590804" y="2673742"/>
                  <a:pt x="1234690" y="3029856"/>
                  <a:pt x="795402" y="3029856"/>
                </a:cubicBezTo>
                <a:cubicBezTo>
                  <a:pt x="356114" y="3029856"/>
                  <a:pt x="0" y="2673742"/>
                  <a:pt x="0" y="2234454"/>
                </a:cubicBezTo>
                <a:cubicBezTo>
                  <a:pt x="0" y="1795166"/>
                  <a:pt x="356114" y="1439052"/>
                  <a:pt x="795402" y="1439052"/>
                </a:cubicBezTo>
                <a:close/>
                <a:moveTo>
                  <a:pt x="2436443" y="0"/>
                </a:moveTo>
                <a:cubicBezTo>
                  <a:pt x="3293041" y="0"/>
                  <a:pt x="3987451" y="694410"/>
                  <a:pt x="3987451" y="1551008"/>
                </a:cubicBezTo>
                <a:cubicBezTo>
                  <a:pt x="3987451" y="2407606"/>
                  <a:pt x="3293041" y="3102016"/>
                  <a:pt x="2436443" y="3102016"/>
                </a:cubicBezTo>
                <a:cubicBezTo>
                  <a:pt x="2115219" y="3102016"/>
                  <a:pt x="1816802" y="3004365"/>
                  <a:pt x="1569260" y="2837128"/>
                </a:cubicBezTo>
                <a:lnTo>
                  <a:pt x="1503819" y="2788192"/>
                </a:lnTo>
                <a:lnTo>
                  <a:pt x="1557640" y="2722961"/>
                </a:lnTo>
                <a:cubicBezTo>
                  <a:pt x="1652763" y="2582160"/>
                  <a:pt x="1708306" y="2412423"/>
                  <a:pt x="1708306" y="2229713"/>
                </a:cubicBezTo>
                <a:cubicBezTo>
                  <a:pt x="1708306" y="1772938"/>
                  <a:pt x="1361160" y="1397243"/>
                  <a:pt x="916304" y="1352066"/>
                </a:cubicBezTo>
                <a:lnTo>
                  <a:pt x="899731" y="1351229"/>
                </a:lnTo>
                <a:lnTo>
                  <a:pt x="916946" y="1238426"/>
                </a:lnTo>
                <a:cubicBezTo>
                  <a:pt x="1061572" y="531658"/>
                  <a:pt x="1686920" y="0"/>
                  <a:pt x="2436443"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508000" y="600075"/>
            <a:ext cx="6030913" cy="56340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03291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ayout 31">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59AD557-445E-4AAF-99CF-34DB5DABBCBD}"/>
              </a:ext>
            </a:extLst>
          </p:cNvPr>
          <p:cNvSpPr>
            <a:spLocks noGrp="1"/>
          </p:cNvSpPr>
          <p:nvPr>
            <p:ph type="pic" sz="quarter" idx="14"/>
          </p:nvPr>
        </p:nvSpPr>
        <p:spPr>
          <a:xfrm>
            <a:off x="6091043" y="0"/>
            <a:ext cx="6096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406400" y="544513"/>
            <a:ext cx="5172075" cy="56896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65037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yout 3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9B29049A-51E5-460B-84BA-749B66B497FB}"/>
              </a:ext>
            </a:extLst>
          </p:cNvPr>
          <p:cNvSpPr>
            <a:spLocks noGrp="1"/>
          </p:cNvSpPr>
          <p:nvPr>
            <p:ph type="pic" sz="quarter" idx="14"/>
          </p:nvPr>
        </p:nvSpPr>
        <p:spPr>
          <a:xfrm>
            <a:off x="1" y="2"/>
            <a:ext cx="6740554" cy="6120367"/>
          </a:xfrm>
          <a:custGeom>
            <a:avLst/>
            <a:gdLst>
              <a:gd name="connsiteX0" fmla="*/ 0 w 6740554"/>
              <a:gd name="connsiteY0" fmla="*/ 0 h 6120367"/>
              <a:gd name="connsiteX1" fmla="*/ 4346183 w 6740554"/>
              <a:gd name="connsiteY1" fmla="*/ 0 h 6120367"/>
              <a:gd name="connsiteX2" fmla="*/ 6494807 w 6740554"/>
              <a:gd name="connsiteY2" fmla="*/ 1742167 h 6120367"/>
              <a:gd name="connsiteX3" fmla="*/ 6592342 w 6740554"/>
              <a:gd name="connsiteY3" fmla="*/ 2675819 h 6120367"/>
              <a:gd name="connsiteX4" fmla="*/ 3998661 w 6740554"/>
              <a:gd name="connsiteY4" fmla="*/ 5874619 h 6120367"/>
              <a:gd name="connsiteX5" fmla="*/ 3065010 w 6740554"/>
              <a:gd name="connsiteY5" fmla="*/ 5972155 h 6120367"/>
              <a:gd name="connsiteX6" fmla="*/ 0 w 6740554"/>
              <a:gd name="connsiteY6" fmla="*/ 3486955 h 6120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0554" h="6120367">
                <a:moveTo>
                  <a:pt x="0" y="0"/>
                </a:moveTo>
                <a:lnTo>
                  <a:pt x="4346183" y="0"/>
                </a:lnTo>
                <a:lnTo>
                  <a:pt x="6494807" y="1742167"/>
                </a:lnTo>
                <a:cubicBezTo>
                  <a:pt x="6779562" y="1973055"/>
                  <a:pt x="6823230" y="2391064"/>
                  <a:pt x="6592342" y="2675819"/>
                </a:cubicBezTo>
                <a:lnTo>
                  <a:pt x="3998661" y="5874619"/>
                </a:lnTo>
                <a:cubicBezTo>
                  <a:pt x="3767774" y="6159374"/>
                  <a:pt x="3349764" y="6203042"/>
                  <a:pt x="3065010" y="5972155"/>
                </a:cubicBezTo>
                <a:lnTo>
                  <a:pt x="0" y="3486955"/>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4" name="Rectangle 3">
            <a:extLst>
              <a:ext uri="{FF2B5EF4-FFF2-40B4-BE49-F238E27FC236}">
                <a16:creationId xmlns:a16="http://schemas.microsoft.com/office/drawing/2014/main" id="{1809E670-4E17-4097-A783-E9963539B644}"/>
              </a:ext>
            </a:extLst>
          </p:cNvPr>
          <p:cNvSpPr/>
          <p:nvPr userDrawn="1"/>
        </p:nvSpPr>
        <p:spPr>
          <a:xfrm>
            <a:off x="6096000" y="6675120"/>
            <a:ext cx="6096000" cy="182880"/>
          </a:xfrm>
          <a:prstGeom prst="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Freeform: Shape 7">
            <a:extLst>
              <a:ext uri="{FF2B5EF4-FFF2-40B4-BE49-F238E27FC236}">
                <a16:creationId xmlns:a16="http://schemas.microsoft.com/office/drawing/2014/main" id="{D99AAED5-3C5D-4F5B-BE87-400F921BCD70}"/>
              </a:ext>
            </a:extLst>
          </p:cNvPr>
          <p:cNvSpPr/>
          <p:nvPr userDrawn="1"/>
        </p:nvSpPr>
        <p:spPr>
          <a:xfrm rot="2378607">
            <a:off x="-1029596" y="4169565"/>
            <a:ext cx="2261926" cy="2412219"/>
          </a:xfrm>
          <a:custGeom>
            <a:avLst/>
            <a:gdLst>
              <a:gd name="connsiteX0" fmla="*/ 0 w 2261926"/>
              <a:gd name="connsiteY0" fmla="*/ 0 h 2412219"/>
              <a:gd name="connsiteX1" fmla="*/ 1767697 w 2261926"/>
              <a:gd name="connsiteY1" fmla="*/ 0 h 2412219"/>
              <a:gd name="connsiteX2" fmla="*/ 2261926 w 2261926"/>
              <a:gd name="connsiteY2" fmla="*/ 494229 h 2412219"/>
              <a:gd name="connsiteX3" fmla="*/ 2261926 w 2261926"/>
              <a:gd name="connsiteY3" fmla="*/ 2194076 h 2412219"/>
              <a:gd name="connsiteX4" fmla="*/ 1998644 w 2261926"/>
              <a:gd name="connsiteY4" fmla="*/ 2412219 h 24122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1926" h="2412219">
                <a:moveTo>
                  <a:pt x="0" y="0"/>
                </a:moveTo>
                <a:lnTo>
                  <a:pt x="1767697" y="0"/>
                </a:lnTo>
                <a:cubicBezTo>
                  <a:pt x="2040652" y="0"/>
                  <a:pt x="2261926" y="221274"/>
                  <a:pt x="2261926" y="494229"/>
                </a:cubicBezTo>
                <a:lnTo>
                  <a:pt x="2261926" y="2194076"/>
                </a:lnTo>
                <a:lnTo>
                  <a:pt x="1998644" y="2412219"/>
                </a:lnTo>
                <a:close/>
              </a:path>
            </a:pathLst>
          </a:cu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 name="Text Placeholder 2"/>
          <p:cNvSpPr>
            <a:spLocks noGrp="1"/>
          </p:cNvSpPr>
          <p:nvPr>
            <p:ph type="body" sz="quarter" idx="15"/>
          </p:nvPr>
        </p:nvSpPr>
        <p:spPr>
          <a:xfrm>
            <a:off x="7342188" y="711200"/>
            <a:ext cx="4249737" cy="54959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34679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yout 33">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DF926396-D338-4C01-A5A5-6965DA1E16C8}"/>
              </a:ext>
            </a:extLst>
          </p:cNvPr>
          <p:cNvSpPr/>
          <p:nvPr userDrawn="1"/>
        </p:nvSpPr>
        <p:spPr>
          <a:xfrm>
            <a:off x="0" y="1116878"/>
            <a:ext cx="4461438" cy="5741122"/>
          </a:xfrm>
          <a:custGeom>
            <a:avLst/>
            <a:gdLst>
              <a:gd name="connsiteX0" fmla="*/ 1399934 w 4461438"/>
              <a:gd name="connsiteY0" fmla="*/ 1864945 h 5741122"/>
              <a:gd name="connsiteX1" fmla="*/ 203376 w 4461438"/>
              <a:gd name="connsiteY1" fmla="*/ 3061503 h 5741122"/>
              <a:gd name="connsiteX2" fmla="*/ 1399934 w 4461438"/>
              <a:gd name="connsiteY2" fmla="*/ 4258061 h 5741122"/>
              <a:gd name="connsiteX3" fmla="*/ 2596492 w 4461438"/>
              <a:gd name="connsiteY3" fmla="*/ 3061503 h 5741122"/>
              <a:gd name="connsiteX4" fmla="*/ 1399934 w 4461438"/>
              <a:gd name="connsiteY4" fmla="*/ 1864945 h 5741122"/>
              <a:gd name="connsiteX5" fmla="*/ 1399934 w 4461438"/>
              <a:gd name="connsiteY5" fmla="*/ 0 h 5741122"/>
              <a:gd name="connsiteX6" fmla="*/ 4461438 w 4461438"/>
              <a:gd name="connsiteY6" fmla="*/ 3061503 h 5741122"/>
              <a:gd name="connsiteX7" fmla="*/ 3111650 w 4461438"/>
              <a:gd name="connsiteY7" fmla="*/ 5600150 h 5741122"/>
              <a:gd name="connsiteX8" fmla="*/ 2879601 w 4461438"/>
              <a:gd name="connsiteY8" fmla="*/ 5741122 h 5741122"/>
              <a:gd name="connsiteX9" fmla="*/ 0 w 4461438"/>
              <a:gd name="connsiteY9" fmla="*/ 5741122 h 5741122"/>
              <a:gd name="connsiteX10" fmla="*/ 0 w 4461438"/>
              <a:gd name="connsiteY10" fmla="*/ 340912 h 5741122"/>
              <a:gd name="connsiteX11" fmla="*/ 208259 w 4461438"/>
              <a:gd name="connsiteY11" fmla="*/ 240588 h 5741122"/>
              <a:gd name="connsiteX12" fmla="*/ 1399934 w 4461438"/>
              <a:gd name="connsiteY12" fmla="*/ 0 h 5741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461438" h="5741122">
                <a:moveTo>
                  <a:pt x="1399934" y="1864945"/>
                </a:moveTo>
                <a:cubicBezTo>
                  <a:pt x="739093" y="1864945"/>
                  <a:pt x="203376" y="2400662"/>
                  <a:pt x="203376" y="3061503"/>
                </a:cubicBezTo>
                <a:cubicBezTo>
                  <a:pt x="203376" y="3722344"/>
                  <a:pt x="739093" y="4258061"/>
                  <a:pt x="1399934" y="4258061"/>
                </a:cubicBezTo>
                <a:cubicBezTo>
                  <a:pt x="2060775" y="4258061"/>
                  <a:pt x="2596492" y="3722344"/>
                  <a:pt x="2596492" y="3061503"/>
                </a:cubicBezTo>
                <a:cubicBezTo>
                  <a:pt x="2596492" y="2400662"/>
                  <a:pt x="2060775" y="1864945"/>
                  <a:pt x="1399934" y="1864945"/>
                </a:cubicBezTo>
                <a:close/>
                <a:moveTo>
                  <a:pt x="1399934" y="0"/>
                </a:moveTo>
                <a:cubicBezTo>
                  <a:pt x="3090755" y="0"/>
                  <a:pt x="4461438" y="1370682"/>
                  <a:pt x="4461438" y="3061503"/>
                </a:cubicBezTo>
                <a:cubicBezTo>
                  <a:pt x="4461438" y="4118266"/>
                  <a:pt x="3926015" y="5049975"/>
                  <a:pt x="3111650" y="5600150"/>
                </a:cubicBezTo>
                <a:lnTo>
                  <a:pt x="2879601" y="5741122"/>
                </a:lnTo>
                <a:lnTo>
                  <a:pt x="0" y="5741122"/>
                </a:lnTo>
                <a:lnTo>
                  <a:pt x="0" y="340912"/>
                </a:lnTo>
                <a:lnTo>
                  <a:pt x="208259" y="240588"/>
                </a:lnTo>
                <a:cubicBezTo>
                  <a:pt x="574532" y="85668"/>
                  <a:pt x="977229" y="0"/>
                  <a:pt x="1399934" y="0"/>
                </a:cubicBezTo>
                <a:close/>
              </a:path>
            </a:pathLst>
          </a:cu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solidFill>
                <a:schemeClr val="tx1"/>
              </a:solidFill>
            </a:endParaRPr>
          </a:p>
        </p:txBody>
      </p:sp>
      <p:sp>
        <p:nvSpPr>
          <p:cNvPr id="6" name="Freeform: Shape 5">
            <a:extLst>
              <a:ext uri="{FF2B5EF4-FFF2-40B4-BE49-F238E27FC236}">
                <a16:creationId xmlns:a16="http://schemas.microsoft.com/office/drawing/2014/main" id="{17BF60A5-5DED-44CF-8576-7EF70ECB1540}"/>
              </a:ext>
            </a:extLst>
          </p:cNvPr>
          <p:cNvSpPr/>
          <p:nvPr userDrawn="1"/>
        </p:nvSpPr>
        <p:spPr>
          <a:xfrm>
            <a:off x="10730022" y="529663"/>
            <a:ext cx="1461979" cy="2179320"/>
          </a:xfrm>
          <a:custGeom>
            <a:avLst/>
            <a:gdLst>
              <a:gd name="connsiteX0" fmla="*/ 1089660 w 1461979"/>
              <a:gd name="connsiteY0" fmla="*/ 0 h 2179320"/>
              <a:gd name="connsiteX1" fmla="*/ 1413692 w 1461979"/>
              <a:gd name="connsiteY1" fmla="*/ 48989 h 2179320"/>
              <a:gd name="connsiteX2" fmla="*/ 1461979 w 1461979"/>
              <a:gd name="connsiteY2" fmla="*/ 66662 h 2179320"/>
              <a:gd name="connsiteX3" fmla="*/ 1461979 w 1461979"/>
              <a:gd name="connsiteY3" fmla="*/ 2112658 h 2179320"/>
              <a:gd name="connsiteX4" fmla="*/ 1413692 w 1461979"/>
              <a:gd name="connsiteY4" fmla="*/ 2130331 h 2179320"/>
              <a:gd name="connsiteX5" fmla="*/ 1089660 w 1461979"/>
              <a:gd name="connsiteY5" fmla="*/ 2179320 h 2179320"/>
              <a:gd name="connsiteX6" fmla="*/ 0 w 1461979"/>
              <a:gd name="connsiteY6" fmla="*/ 1089660 h 2179320"/>
              <a:gd name="connsiteX7" fmla="*/ 1089660 w 1461979"/>
              <a:gd name="connsiteY7" fmla="*/ 0 h 2179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61979" h="2179320">
                <a:moveTo>
                  <a:pt x="1089660" y="0"/>
                </a:moveTo>
                <a:cubicBezTo>
                  <a:pt x="1202498" y="0"/>
                  <a:pt x="1311330" y="17151"/>
                  <a:pt x="1413692" y="48989"/>
                </a:cubicBezTo>
                <a:lnTo>
                  <a:pt x="1461979" y="66662"/>
                </a:lnTo>
                <a:lnTo>
                  <a:pt x="1461979" y="2112658"/>
                </a:lnTo>
                <a:lnTo>
                  <a:pt x="1413692" y="2130331"/>
                </a:lnTo>
                <a:cubicBezTo>
                  <a:pt x="1311330" y="2162169"/>
                  <a:pt x="1202498" y="2179320"/>
                  <a:pt x="1089660" y="2179320"/>
                </a:cubicBezTo>
                <a:cubicBezTo>
                  <a:pt x="487857" y="2179320"/>
                  <a:pt x="0" y="1691463"/>
                  <a:pt x="0" y="1089660"/>
                </a:cubicBezTo>
                <a:cubicBezTo>
                  <a:pt x="0" y="487857"/>
                  <a:pt x="487857" y="0"/>
                  <a:pt x="1089660" y="0"/>
                </a:cubicBezTo>
                <a:close/>
              </a:path>
            </a:pathLst>
          </a:cu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7" name="Picture Placeholder 6">
            <a:extLst>
              <a:ext uri="{FF2B5EF4-FFF2-40B4-BE49-F238E27FC236}">
                <a16:creationId xmlns:a16="http://schemas.microsoft.com/office/drawing/2014/main" id="{4BBF12F4-EFFF-4D04-A9C9-777A2C64935F}"/>
              </a:ext>
            </a:extLst>
          </p:cNvPr>
          <p:cNvSpPr>
            <a:spLocks noGrp="1"/>
          </p:cNvSpPr>
          <p:nvPr>
            <p:ph type="pic" sz="quarter" idx="14"/>
          </p:nvPr>
        </p:nvSpPr>
        <p:spPr>
          <a:xfrm>
            <a:off x="1072591" y="802661"/>
            <a:ext cx="5487989" cy="5263210"/>
          </a:xfrm>
          <a:custGeom>
            <a:avLst/>
            <a:gdLst>
              <a:gd name="connsiteX0" fmla="*/ 4758863 w 5487989"/>
              <a:gd name="connsiteY0" fmla="*/ 1262564 h 5263210"/>
              <a:gd name="connsiteX1" fmla="*/ 5036167 w 5487989"/>
              <a:gd name="connsiteY1" fmla="*/ 1324689 h 5263210"/>
              <a:gd name="connsiteX2" fmla="*/ 5439502 w 5487989"/>
              <a:gd name="connsiteY2" fmla="*/ 2209644 h 5263210"/>
              <a:gd name="connsiteX3" fmla="*/ 4302229 w 5487989"/>
              <a:gd name="connsiteY3" fmla="*/ 4878589 h 5263210"/>
              <a:gd name="connsiteX4" fmla="*/ 3384568 w 5487989"/>
              <a:gd name="connsiteY4" fmla="*/ 5200651 h 5263210"/>
              <a:gd name="connsiteX5" fmla="*/ 2981234 w 5487989"/>
              <a:gd name="connsiteY5" fmla="*/ 4315695 h 5263210"/>
              <a:gd name="connsiteX6" fmla="*/ 4118506 w 5487989"/>
              <a:gd name="connsiteY6" fmla="*/ 1646750 h 5263210"/>
              <a:gd name="connsiteX7" fmla="*/ 4758863 w 5487989"/>
              <a:gd name="connsiteY7" fmla="*/ 1262564 h 5263210"/>
              <a:gd name="connsiteX8" fmla="*/ 3521225 w 5487989"/>
              <a:gd name="connsiteY8" fmla="*/ 94705 h 5263210"/>
              <a:gd name="connsiteX9" fmla="*/ 3798529 w 5487989"/>
              <a:gd name="connsiteY9" fmla="*/ 156830 h 5263210"/>
              <a:gd name="connsiteX10" fmla="*/ 4201864 w 5487989"/>
              <a:gd name="connsiteY10" fmla="*/ 1041786 h 5263210"/>
              <a:gd name="connsiteX11" fmla="*/ 2611609 w 5487989"/>
              <a:gd name="connsiteY11" fmla="*/ 4773786 h 5263210"/>
              <a:gd name="connsiteX12" fmla="*/ 1693948 w 5487989"/>
              <a:gd name="connsiteY12" fmla="*/ 5095848 h 5263210"/>
              <a:gd name="connsiteX13" fmla="*/ 1290614 w 5487989"/>
              <a:gd name="connsiteY13" fmla="*/ 4210892 h 5263210"/>
              <a:gd name="connsiteX14" fmla="*/ 2880868 w 5487989"/>
              <a:gd name="connsiteY14" fmla="*/ 478892 h 5263210"/>
              <a:gd name="connsiteX15" fmla="*/ 3521225 w 5487989"/>
              <a:gd name="connsiteY15" fmla="*/ 94705 h 5263210"/>
              <a:gd name="connsiteX16" fmla="*/ 1826117 w 5487989"/>
              <a:gd name="connsiteY16" fmla="*/ 435 h 5263210"/>
              <a:gd name="connsiteX17" fmla="*/ 2103421 w 5487989"/>
              <a:gd name="connsiteY17" fmla="*/ 62560 h 5263210"/>
              <a:gd name="connsiteX18" fmla="*/ 2506756 w 5487989"/>
              <a:gd name="connsiteY18" fmla="*/ 947516 h 5263210"/>
              <a:gd name="connsiteX19" fmla="*/ 1369483 w 5487989"/>
              <a:gd name="connsiteY19" fmla="*/ 3616460 h 5263210"/>
              <a:gd name="connsiteX20" fmla="*/ 451822 w 5487989"/>
              <a:gd name="connsiteY20" fmla="*/ 3938522 h 5263210"/>
              <a:gd name="connsiteX21" fmla="*/ 48488 w 5487989"/>
              <a:gd name="connsiteY21" fmla="*/ 3053567 h 5263210"/>
              <a:gd name="connsiteX22" fmla="*/ 1185760 w 5487989"/>
              <a:gd name="connsiteY22" fmla="*/ 384622 h 5263210"/>
              <a:gd name="connsiteX23" fmla="*/ 1826117 w 5487989"/>
              <a:gd name="connsiteY23" fmla="*/ 435 h 5263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87989" h="5263210">
                <a:moveTo>
                  <a:pt x="4758863" y="1262564"/>
                </a:moveTo>
                <a:cubicBezTo>
                  <a:pt x="4850897" y="1265696"/>
                  <a:pt x="4944972" y="1285829"/>
                  <a:pt x="5036167" y="1324689"/>
                </a:cubicBezTo>
                <a:cubicBezTo>
                  <a:pt x="5400950" y="1480127"/>
                  <a:pt x="5581529" y="1876336"/>
                  <a:pt x="5439502" y="2209644"/>
                </a:cubicBezTo>
                <a:lnTo>
                  <a:pt x="4302229" y="4878589"/>
                </a:lnTo>
                <a:cubicBezTo>
                  <a:pt x="4160202" y="5211897"/>
                  <a:pt x="3749351" y="5356090"/>
                  <a:pt x="3384568" y="5200651"/>
                </a:cubicBezTo>
                <a:cubicBezTo>
                  <a:pt x="3019786" y="5045212"/>
                  <a:pt x="2839206" y="4649004"/>
                  <a:pt x="2981234" y="4315695"/>
                </a:cubicBezTo>
                <a:lnTo>
                  <a:pt x="4118506" y="1646750"/>
                </a:lnTo>
                <a:cubicBezTo>
                  <a:pt x="4225027" y="1396769"/>
                  <a:pt x="4482761" y="1253166"/>
                  <a:pt x="4758863" y="1262564"/>
                </a:cubicBezTo>
                <a:close/>
                <a:moveTo>
                  <a:pt x="3521225" y="94705"/>
                </a:moveTo>
                <a:cubicBezTo>
                  <a:pt x="3613259" y="97838"/>
                  <a:pt x="3707334" y="117971"/>
                  <a:pt x="3798529" y="156830"/>
                </a:cubicBezTo>
                <a:cubicBezTo>
                  <a:pt x="4163312" y="312269"/>
                  <a:pt x="4343891" y="708477"/>
                  <a:pt x="4201864" y="1041786"/>
                </a:cubicBezTo>
                <a:lnTo>
                  <a:pt x="2611609" y="4773786"/>
                </a:lnTo>
                <a:cubicBezTo>
                  <a:pt x="2469582" y="5107095"/>
                  <a:pt x="2058731" y="5251287"/>
                  <a:pt x="1693948" y="5095848"/>
                </a:cubicBezTo>
                <a:cubicBezTo>
                  <a:pt x="1329166" y="4940409"/>
                  <a:pt x="1148586" y="4544201"/>
                  <a:pt x="1290614" y="4210892"/>
                </a:cubicBezTo>
                <a:lnTo>
                  <a:pt x="2880868" y="478892"/>
                </a:lnTo>
                <a:cubicBezTo>
                  <a:pt x="2987389" y="228911"/>
                  <a:pt x="3245123" y="85307"/>
                  <a:pt x="3521225" y="94705"/>
                </a:cubicBezTo>
                <a:close/>
                <a:moveTo>
                  <a:pt x="1826117" y="435"/>
                </a:moveTo>
                <a:cubicBezTo>
                  <a:pt x="1918151" y="3568"/>
                  <a:pt x="2012226" y="23701"/>
                  <a:pt x="2103421" y="62560"/>
                </a:cubicBezTo>
                <a:cubicBezTo>
                  <a:pt x="2468204" y="217999"/>
                  <a:pt x="2648783" y="614207"/>
                  <a:pt x="2506756" y="947516"/>
                </a:cubicBezTo>
                <a:lnTo>
                  <a:pt x="1369483" y="3616460"/>
                </a:lnTo>
                <a:cubicBezTo>
                  <a:pt x="1227456" y="3949769"/>
                  <a:pt x="816605" y="4093961"/>
                  <a:pt x="451822" y="3938522"/>
                </a:cubicBezTo>
                <a:cubicBezTo>
                  <a:pt x="87039" y="3783084"/>
                  <a:pt x="-93540" y="3386875"/>
                  <a:pt x="48488" y="3053567"/>
                </a:cubicBezTo>
                <a:lnTo>
                  <a:pt x="1185760" y="384622"/>
                </a:lnTo>
                <a:cubicBezTo>
                  <a:pt x="1292281" y="134641"/>
                  <a:pt x="1550015" y="-8963"/>
                  <a:pt x="1826117" y="435"/>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7092950" y="3611563"/>
            <a:ext cx="4360863" cy="267811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12747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yout 34">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7101C1F3-F599-4718-BA35-20564E330DA1}"/>
              </a:ext>
            </a:extLst>
          </p:cNvPr>
          <p:cNvSpPr/>
          <p:nvPr userDrawn="1"/>
        </p:nvSpPr>
        <p:spPr>
          <a:xfrm>
            <a:off x="6703522" y="0"/>
            <a:ext cx="4046057" cy="6858000"/>
          </a:xfrm>
          <a:prstGeom prst="round2Diag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Single Corner Rounded 5">
            <a:extLst>
              <a:ext uri="{FF2B5EF4-FFF2-40B4-BE49-F238E27FC236}">
                <a16:creationId xmlns:a16="http://schemas.microsoft.com/office/drawing/2014/main" id="{E719D784-1C73-43D3-8814-3204890B89E4}"/>
              </a:ext>
            </a:extLst>
          </p:cNvPr>
          <p:cNvSpPr/>
          <p:nvPr userDrawn="1"/>
        </p:nvSpPr>
        <p:spPr>
          <a:xfrm>
            <a:off x="-26726" y="5943600"/>
            <a:ext cx="1060456" cy="914400"/>
          </a:xfrm>
          <a:prstGeom prst="round1Rect">
            <a:avLst>
              <a:gd name="adj" fmla="val 50000"/>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6010B598-7F7A-4232-A06D-5F955472F179}"/>
              </a:ext>
            </a:extLst>
          </p:cNvPr>
          <p:cNvSpPr>
            <a:spLocks noGrp="1"/>
          </p:cNvSpPr>
          <p:nvPr>
            <p:ph type="pic" sz="quarter" idx="14"/>
          </p:nvPr>
        </p:nvSpPr>
        <p:spPr>
          <a:xfrm>
            <a:off x="6276976" y="1640841"/>
            <a:ext cx="4981575" cy="2826385"/>
          </a:xfrm>
          <a:custGeom>
            <a:avLst/>
            <a:gdLst>
              <a:gd name="connsiteX0" fmla="*/ 0 w 4981575"/>
              <a:gd name="connsiteY0" fmla="*/ 0 h 2826385"/>
              <a:gd name="connsiteX1" fmla="*/ 4981575 w 4981575"/>
              <a:gd name="connsiteY1" fmla="*/ 0 h 2826385"/>
              <a:gd name="connsiteX2" fmla="*/ 4981575 w 4981575"/>
              <a:gd name="connsiteY2" fmla="*/ 2826385 h 2826385"/>
              <a:gd name="connsiteX3" fmla="*/ 0 w 4981575"/>
              <a:gd name="connsiteY3" fmla="*/ 2826385 h 2826385"/>
            </a:gdLst>
            <a:ahLst/>
            <a:cxnLst>
              <a:cxn ang="0">
                <a:pos x="connsiteX0" y="connsiteY0"/>
              </a:cxn>
              <a:cxn ang="0">
                <a:pos x="connsiteX1" y="connsiteY1"/>
              </a:cxn>
              <a:cxn ang="0">
                <a:pos x="connsiteX2" y="connsiteY2"/>
              </a:cxn>
              <a:cxn ang="0">
                <a:pos x="connsiteX3" y="connsiteY3"/>
              </a:cxn>
            </a:cxnLst>
            <a:rect l="l" t="t" r="r" b="b"/>
            <a:pathLst>
              <a:path w="4981575" h="2826385">
                <a:moveTo>
                  <a:pt x="0" y="0"/>
                </a:moveTo>
                <a:lnTo>
                  <a:pt x="4981575" y="0"/>
                </a:lnTo>
                <a:lnTo>
                  <a:pt x="4981575" y="2826385"/>
                </a:lnTo>
                <a:lnTo>
                  <a:pt x="0" y="2826385"/>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481013" y="573088"/>
            <a:ext cx="5254625" cy="49688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94000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yout 35">
    <p:spTree>
      <p:nvGrpSpPr>
        <p:cNvPr id="1" name=""/>
        <p:cNvGrpSpPr/>
        <p:nvPr/>
      </p:nvGrpSpPr>
      <p:grpSpPr>
        <a:xfrm>
          <a:off x="0" y="0"/>
          <a:ext cx="0" cy="0"/>
          <a:chOff x="0" y="0"/>
          <a:chExt cx="0" cy="0"/>
        </a:xfrm>
      </p:grpSpPr>
      <p:sp>
        <p:nvSpPr>
          <p:cNvPr id="3" name="Picture Placeholder 9">
            <a:extLst>
              <a:ext uri="{FF2B5EF4-FFF2-40B4-BE49-F238E27FC236}">
                <a16:creationId xmlns:a16="http://schemas.microsoft.com/office/drawing/2014/main" id="{3825243C-154C-450D-B046-472819F24E33}"/>
              </a:ext>
            </a:extLst>
          </p:cNvPr>
          <p:cNvSpPr>
            <a:spLocks noGrp="1"/>
          </p:cNvSpPr>
          <p:nvPr>
            <p:ph type="pic" sz="quarter" idx="14"/>
          </p:nvPr>
        </p:nvSpPr>
        <p:spPr>
          <a:xfrm>
            <a:off x="1" y="0"/>
            <a:ext cx="12192000" cy="6858000"/>
          </a:xfrm>
          <a:custGeom>
            <a:avLst/>
            <a:gdLst>
              <a:gd name="connsiteX0" fmla="*/ 0 w 3551500"/>
              <a:gd name="connsiteY0" fmla="*/ 0 h 4673276"/>
              <a:gd name="connsiteX1" fmla="*/ 3551500 w 3551500"/>
              <a:gd name="connsiteY1" fmla="*/ 0 h 4673276"/>
              <a:gd name="connsiteX2" fmla="*/ 3551500 w 3551500"/>
              <a:gd name="connsiteY2" fmla="*/ 4673276 h 4673276"/>
              <a:gd name="connsiteX3" fmla="*/ 0 w 3551500"/>
              <a:gd name="connsiteY3" fmla="*/ 4673276 h 4673276"/>
            </a:gdLst>
            <a:ahLst/>
            <a:cxnLst>
              <a:cxn ang="0">
                <a:pos x="connsiteX0" y="connsiteY0"/>
              </a:cxn>
              <a:cxn ang="0">
                <a:pos x="connsiteX1" y="connsiteY1"/>
              </a:cxn>
              <a:cxn ang="0">
                <a:pos x="connsiteX2" y="connsiteY2"/>
              </a:cxn>
              <a:cxn ang="0">
                <a:pos x="connsiteX3" y="connsiteY3"/>
              </a:cxn>
            </a:cxnLst>
            <a:rect l="l" t="t" r="r" b="b"/>
            <a:pathLst>
              <a:path w="3551500" h="4673276">
                <a:moveTo>
                  <a:pt x="0" y="0"/>
                </a:moveTo>
                <a:lnTo>
                  <a:pt x="3551500" y="0"/>
                </a:lnTo>
                <a:lnTo>
                  <a:pt x="3551500" y="4673276"/>
                </a:lnTo>
                <a:lnTo>
                  <a:pt x="0" y="4673276"/>
                </a:ln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444611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3">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6A3D90-8961-4420-BF08-FB5168A747B8}"/>
              </a:ext>
            </a:extLst>
          </p:cNvPr>
          <p:cNvSpPr>
            <a:spLocks noGrp="1"/>
          </p:cNvSpPr>
          <p:nvPr>
            <p:ph type="pic" sz="quarter" idx="14"/>
          </p:nvPr>
        </p:nvSpPr>
        <p:spPr>
          <a:xfrm>
            <a:off x="7221413" y="0"/>
            <a:ext cx="4617720" cy="6858000"/>
          </a:xfrm>
          <a:custGeom>
            <a:avLst/>
            <a:gdLst>
              <a:gd name="connsiteX0" fmla="*/ 769635 w 4617720"/>
              <a:gd name="connsiteY0" fmla="*/ 0 h 6858000"/>
              <a:gd name="connsiteX1" fmla="*/ 4617720 w 4617720"/>
              <a:gd name="connsiteY1" fmla="*/ 0 h 6858000"/>
              <a:gd name="connsiteX2" fmla="*/ 4617720 w 4617720"/>
              <a:gd name="connsiteY2" fmla="*/ 6858000 h 6858000"/>
              <a:gd name="connsiteX3" fmla="*/ 0 w 4617720"/>
              <a:gd name="connsiteY3" fmla="*/ 6858000 h 6858000"/>
              <a:gd name="connsiteX4" fmla="*/ 0 w 4617720"/>
              <a:gd name="connsiteY4" fmla="*/ 769635 h 6858000"/>
              <a:gd name="connsiteX5" fmla="*/ 769635 w 461772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17720" h="6858000">
                <a:moveTo>
                  <a:pt x="769635" y="0"/>
                </a:moveTo>
                <a:lnTo>
                  <a:pt x="4617720" y="0"/>
                </a:lnTo>
                <a:lnTo>
                  <a:pt x="4617720" y="6858000"/>
                </a:lnTo>
                <a:lnTo>
                  <a:pt x="0" y="6858000"/>
                </a:lnTo>
                <a:lnTo>
                  <a:pt x="0" y="769635"/>
                </a:lnTo>
                <a:cubicBezTo>
                  <a:pt x="0" y="344577"/>
                  <a:pt x="344577" y="0"/>
                  <a:pt x="76963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Rectangle: Rounded Corners 2">
            <a:extLst>
              <a:ext uri="{FF2B5EF4-FFF2-40B4-BE49-F238E27FC236}">
                <a16:creationId xmlns:a16="http://schemas.microsoft.com/office/drawing/2014/main" id="{FDC0730E-6F7B-4578-A0D9-E612226AB357}"/>
              </a:ext>
            </a:extLst>
          </p:cNvPr>
          <p:cNvSpPr/>
          <p:nvPr userDrawn="1"/>
        </p:nvSpPr>
        <p:spPr>
          <a:xfrm>
            <a:off x="11839132" y="0"/>
            <a:ext cx="352868" cy="6858000"/>
          </a:xfrm>
          <a:prstGeom prst="roundRect">
            <a:avLst>
              <a:gd name="adj" fmla="val 0"/>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5490947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ayout 36">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0921760-9AB9-473F-AD40-387B9054D871}"/>
              </a:ext>
            </a:extLst>
          </p:cNvPr>
          <p:cNvSpPr/>
          <p:nvPr userDrawn="1"/>
        </p:nvSpPr>
        <p:spPr>
          <a:xfrm>
            <a:off x="6354500" y="566460"/>
            <a:ext cx="5413439" cy="5822050"/>
          </a:xfrm>
          <a:prstGeom prst="roundRect">
            <a:avLst>
              <a:gd name="adj" fmla="val 4540"/>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Picture Placeholder 5">
            <a:extLst>
              <a:ext uri="{FF2B5EF4-FFF2-40B4-BE49-F238E27FC236}">
                <a16:creationId xmlns:a16="http://schemas.microsoft.com/office/drawing/2014/main" id="{A5A48453-235E-43BD-9269-3E25800B0255}"/>
              </a:ext>
            </a:extLst>
          </p:cNvPr>
          <p:cNvSpPr>
            <a:spLocks noGrp="1"/>
          </p:cNvSpPr>
          <p:nvPr>
            <p:ph type="pic" sz="quarter" idx="14"/>
          </p:nvPr>
        </p:nvSpPr>
        <p:spPr>
          <a:xfrm>
            <a:off x="7157015" y="0"/>
            <a:ext cx="5034985" cy="5822062"/>
          </a:xfrm>
          <a:custGeom>
            <a:avLst/>
            <a:gdLst>
              <a:gd name="connsiteX0" fmla="*/ 0 w 5034985"/>
              <a:gd name="connsiteY0" fmla="*/ 0 h 5822062"/>
              <a:gd name="connsiteX1" fmla="*/ 5034985 w 5034985"/>
              <a:gd name="connsiteY1" fmla="*/ 0 h 5822062"/>
              <a:gd name="connsiteX2" fmla="*/ 5034985 w 5034985"/>
              <a:gd name="connsiteY2" fmla="*/ 5822062 h 5822062"/>
              <a:gd name="connsiteX3" fmla="*/ 248879 w 5034985"/>
              <a:gd name="connsiteY3" fmla="*/ 5822062 h 5822062"/>
              <a:gd name="connsiteX4" fmla="*/ 0 w 5034985"/>
              <a:gd name="connsiteY4" fmla="*/ 5573183 h 5822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34985" h="5822062">
                <a:moveTo>
                  <a:pt x="0" y="0"/>
                </a:moveTo>
                <a:lnTo>
                  <a:pt x="5034985" y="0"/>
                </a:lnTo>
                <a:lnTo>
                  <a:pt x="5034985" y="5822062"/>
                </a:lnTo>
                <a:lnTo>
                  <a:pt x="248879" y="5822062"/>
                </a:lnTo>
                <a:cubicBezTo>
                  <a:pt x="111427" y="5822062"/>
                  <a:pt x="0" y="5710635"/>
                  <a:pt x="0" y="5573183"/>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2817578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Layout 37">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B5A9BE46-F32C-421B-A9DB-048D4EEDA78F}"/>
              </a:ext>
            </a:extLst>
          </p:cNvPr>
          <p:cNvSpPr/>
          <p:nvPr userDrawn="1"/>
        </p:nvSpPr>
        <p:spPr>
          <a:xfrm>
            <a:off x="0" y="2262331"/>
            <a:ext cx="4610223" cy="4595669"/>
          </a:xfrm>
          <a:custGeom>
            <a:avLst/>
            <a:gdLst>
              <a:gd name="connsiteX0" fmla="*/ 858837 w 4610223"/>
              <a:gd name="connsiteY0" fmla="*/ 0 h 4595669"/>
              <a:gd name="connsiteX1" fmla="*/ 4610223 w 4610223"/>
              <a:gd name="connsiteY1" fmla="*/ 3751385 h 4595669"/>
              <a:gd name="connsiteX2" fmla="*/ 4534008 w 4610223"/>
              <a:gd name="connsiteY2" fmla="*/ 4507420 h 4595669"/>
              <a:gd name="connsiteX3" fmla="*/ 4511317 w 4610223"/>
              <a:gd name="connsiteY3" fmla="*/ 4595669 h 4595669"/>
              <a:gd name="connsiteX4" fmla="*/ 2506167 w 4610223"/>
              <a:gd name="connsiteY4" fmla="*/ 4595669 h 4595669"/>
              <a:gd name="connsiteX5" fmla="*/ 2565560 w 4610223"/>
              <a:gd name="connsiteY5" fmla="*/ 4472378 h 4595669"/>
              <a:gd name="connsiteX6" fmla="*/ 2711121 w 4610223"/>
              <a:gd name="connsiteY6" fmla="*/ 3751385 h 4595669"/>
              <a:gd name="connsiteX7" fmla="*/ 858837 w 4610223"/>
              <a:gd name="connsiteY7" fmla="*/ 1899101 h 4595669"/>
              <a:gd name="connsiteX8" fmla="*/ 137845 w 4610223"/>
              <a:gd name="connsiteY8" fmla="*/ 2044663 h 4595669"/>
              <a:gd name="connsiteX9" fmla="*/ 0 w 4610223"/>
              <a:gd name="connsiteY9" fmla="*/ 2111066 h 4595669"/>
              <a:gd name="connsiteX10" fmla="*/ 0 w 4610223"/>
              <a:gd name="connsiteY10" fmla="*/ 99942 h 4595669"/>
              <a:gd name="connsiteX11" fmla="*/ 102802 w 4610223"/>
              <a:gd name="connsiteY11" fmla="*/ 76215 h 4595669"/>
              <a:gd name="connsiteX12" fmla="*/ 858837 w 4610223"/>
              <a:gd name="connsiteY12" fmla="*/ 0 h 4595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610223" h="4595669">
                <a:moveTo>
                  <a:pt x="858837" y="0"/>
                </a:moveTo>
                <a:cubicBezTo>
                  <a:pt x="2930670" y="0"/>
                  <a:pt x="4610223" y="1679552"/>
                  <a:pt x="4610223" y="3751385"/>
                </a:cubicBezTo>
                <a:cubicBezTo>
                  <a:pt x="4610223" y="4010364"/>
                  <a:pt x="4583980" y="4263214"/>
                  <a:pt x="4534008" y="4507420"/>
                </a:cubicBezTo>
                <a:lnTo>
                  <a:pt x="4511317" y="4595669"/>
                </a:lnTo>
                <a:lnTo>
                  <a:pt x="2506167" y="4595669"/>
                </a:lnTo>
                <a:lnTo>
                  <a:pt x="2565560" y="4472378"/>
                </a:lnTo>
                <a:cubicBezTo>
                  <a:pt x="2659290" y="4250773"/>
                  <a:pt x="2711121" y="4007132"/>
                  <a:pt x="2711121" y="3751385"/>
                </a:cubicBezTo>
                <a:cubicBezTo>
                  <a:pt x="2711121" y="2728397"/>
                  <a:pt x="1881825" y="1899101"/>
                  <a:pt x="858837" y="1899101"/>
                </a:cubicBezTo>
                <a:cubicBezTo>
                  <a:pt x="603090" y="1899101"/>
                  <a:pt x="359449" y="1950932"/>
                  <a:pt x="137845" y="2044663"/>
                </a:cubicBezTo>
                <a:lnTo>
                  <a:pt x="0" y="2111066"/>
                </a:lnTo>
                <a:lnTo>
                  <a:pt x="0" y="99942"/>
                </a:lnTo>
                <a:lnTo>
                  <a:pt x="102802" y="76215"/>
                </a:lnTo>
                <a:cubicBezTo>
                  <a:pt x="347008" y="26243"/>
                  <a:pt x="599858" y="0"/>
                  <a:pt x="858837" y="0"/>
                </a:cubicBezTo>
                <a:close/>
              </a:path>
            </a:pathLst>
          </a:cu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solidFill>
                <a:schemeClr val="tx1"/>
              </a:solidFill>
            </a:endParaRPr>
          </a:p>
        </p:txBody>
      </p:sp>
      <p:sp>
        <p:nvSpPr>
          <p:cNvPr id="10" name="Freeform: Shape 9">
            <a:extLst>
              <a:ext uri="{FF2B5EF4-FFF2-40B4-BE49-F238E27FC236}">
                <a16:creationId xmlns:a16="http://schemas.microsoft.com/office/drawing/2014/main" id="{DCEC9802-4049-4292-88A3-CAD845F702F1}"/>
              </a:ext>
            </a:extLst>
          </p:cNvPr>
          <p:cNvSpPr/>
          <p:nvPr userDrawn="1"/>
        </p:nvSpPr>
        <p:spPr>
          <a:xfrm>
            <a:off x="10972800" y="355656"/>
            <a:ext cx="1219201" cy="2785662"/>
          </a:xfrm>
          <a:custGeom>
            <a:avLst/>
            <a:gdLst>
              <a:gd name="connsiteX0" fmla="*/ 1219201 w 1219201"/>
              <a:gd name="connsiteY0" fmla="*/ 0 h 2785662"/>
              <a:gd name="connsiteX1" fmla="*/ 1219201 w 1219201"/>
              <a:gd name="connsiteY1" fmla="*/ 727107 h 2785662"/>
              <a:gd name="connsiteX2" fmla="*/ 1136398 w 1219201"/>
              <a:gd name="connsiteY2" fmla="*/ 752811 h 2785662"/>
              <a:gd name="connsiteX3" fmla="*/ 712163 w 1219201"/>
              <a:gd name="connsiteY3" fmla="*/ 1392831 h 2785662"/>
              <a:gd name="connsiteX4" fmla="*/ 1136398 w 1219201"/>
              <a:gd name="connsiteY4" fmla="*/ 2032852 h 2785662"/>
              <a:gd name="connsiteX5" fmla="*/ 1219201 w 1219201"/>
              <a:gd name="connsiteY5" fmla="*/ 2058555 h 2785662"/>
              <a:gd name="connsiteX6" fmla="*/ 1219201 w 1219201"/>
              <a:gd name="connsiteY6" fmla="*/ 2785662 h 2785662"/>
              <a:gd name="connsiteX7" fmla="*/ 1123257 w 1219201"/>
              <a:gd name="connsiteY7" fmla="*/ 2771020 h 2785662"/>
              <a:gd name="connsiteX8" fmla="*/ 0 w 1219201"/>
              <a:gd name="connsiteY8" fmla="*/ 1392831 h 2785662"/>
              <a:gd name="connsiteX9" fmla="*/ 1123257 w 1219201"/>
              <a:gd name="connsiteY9" fmla="*/ 14643 h 2785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1" h="2785662">
                <a:moveTo>
                  <a:pt x="1219201" y="0"/>
                </a:moveTo>
                <a:lnTo>
                  <a:pt x="1219201" y="727107"/>
                </a:lnTo>
                <a:lnTo>
                  <a:pt x="1136398" y="752811"/>
                </a:lnTo>
                <a:cubicBezTo>
                  <a:pt x="887093" y="858258"/>
                  <a:pt x="712163" y="1105116"/>
                  <a:pt x="712163" y="1392831"/>
                </a:cubicBezTo>
                <a:cubicBezTo>
                  <a:pt x="712163" y="1680546"/>
                  <a:pt x="887093" y="1927405"/>
                  <a:pt x="1136398" y="2032852"/>
                </a:cubicBezTo>
                <a:lnTo>
                  <a:pt x="1219201" y="2058555"/>
                </a:lnTo>
                <a:lnTo>
                  <a:pt x="1219201" y="2785662"/>
                </a:lnTo>
                <a:lnTo>
                  <a:pt x="1123257" y="2771020"/>
                </a:lnTo>
                <a:cubicBezTo>
                  <a:pt x="482215" y="2639844"/>
                  <a:pt x="0" y="2072651"/>
                  <a:pt x="0" y="1392831"/>
                </a:cubicBezTo>
                <a:cubicBezTo>
                  <a:pt x="0" y="713011"/>
                  <a:pt x="482215" y="145819"/>
                  <a:pt x="1123257" y="14643"/>
                </a:cubicBezTo>
                <a:close/>
              </a:path>
            </a:pathLst>
          </a:cu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solidFill>
                <a:schemeClr val="tx1"/>
              </a:solidFill>
            </a:endParaRPr>
          </a:p>
        </p:txBody>
      </p:sp>
      <p:sp>
        <p:nvSpPr>
          <p:cNvPr id="7" name="Picture Placeholder 6">
            <a:extLst>
              <a:ext uri="{FF2B5EF4-FFF2-40B4-BE49-F238E27FC236}">
                <a16:creationId xmlns:a16="http://schemas.microsoft.com/office/drawing/2014/main" id="{85362F97-BDEF-43F4-9A35-CD5B13BE2C94}"/>
              </a:ext>
            </a:extLst>
          </p:cNvPr>
          <p:cNvSpPr>
            <a:spLocks noGrp="1"/>
          </p:cNvSpPr>
          <p:nvPr>
            <p:ph type="pic" sz="quarter" idx="14"/>
          </p:nvPr>
        </p:nvSpPr>
        <p:spPr>
          <a:xfrm>
            <a:off x="858837" y="844284"/>
            <a:ext cx="5169432" cy="5169432"/>
          </a:xfrm>
          <a:custGeom>
            <a:avLst/>
            <a:gdLst>
              <a:gd name="connsiteX0" fmla="*/ 2584716 w 5169432"/>
              <a:gd name="connsiteY0" fmla="*/ 0 h 5169432"/>
              <a:gd name="connsiteX1" fmla="*/ 5169432 w 5169432"/>
              <a:gd name="connsiteY1" fmla="*/ 2584716 h 5169432"/>
              <a:gd name="connsiteX2" fmla="*/ 2584716 w 5169432"/>
              <a:gd name="connsiteY2" fmla="*/ 5169432 h 5169432"/>
              <a:gd name="connsiteX3" fmla="*/ 0 w 5169432"/>
              <a:gd name="connsiteY3" fmla="*/ 2584716 h 5169432"/>
              <a:gd name="connsiteX4" fmla="*/ 2584716 w 5169432"/>
              <a:gd name="connsiteY4" fmla="*/ 0 h 51694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9432" h="5169432">
                <a:moveTo>
                  <a:pt x="2584716" y="0"/>
                </a:moveTo>
                <a:cubicBezTo>
                  <a:pt x="4012215" y="0"/>
                  <a:pt x="5169432" y="1157217"/>
                  <a:pt x="5169432" y="2584716"/>
                </a:cubicBezTo>
                <a:cubicBezTo>
                  <a:pt x="5169432" y="4012215"/>
                  <a:pt x="4012215" y="5169432"/>
                  <a:pt x="2584716" y="5169432"/>
                </a:cubicBezTo>
                <a:cubicBezTo>
                  <a:pt x="1157217" y="5169432"/>
                  <a:pt x="0" y="4012215"/>
                  <a:pt x="0" y="2584716"/>
                </a:cubicBezTo>
                <a:cubicBezTo>
                  <a:pt x="0" y="1157217"/>
                  <a:pt x="1157217" y="0"/>
                  <a:pt x="2584716"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6577013" y="1083468"/>
            <a:ext cx="3906837" cy="4691063"/>
          </a:xfrm>
          <a:prstGeom prst="rect">
            <a:avLst/>
          </a:prstGeo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403010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Layout 38">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DF2633C4-F5C9-45C4-8C6D-E48F562E8B26}"/>
              </a:ext>
            </a:extLst>
          </p:cNvPr>
          <p:cNvSpPr/>
          <p:nvPr userDrawn="1"/>
        </p:nvSpPr>
        <p:spPr>
          <a:xfrm>
            <a:off x="0" y="-1"/>
            <a:ext cx="6096000" cy="6858001"/>
          </a:xfrm>
          <a:prstGeom prst="roundRect">
            <a:avLst>
              <a:gd name="adj" fmla="val 0"/>
            </a:avLst>
          </a:prstGeom>
          <a:solidFill>
            <a:srgbClr val="F33366">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Picture Placeholder 5">
            <a:extLst>
              <a:ext uri="{FF2B5EF4-FFF2-40B4-BE49-F238E27FC236}">
                <a16:creationId xmlns:a16="http://schemas.microsoft.com/office/drawing/2014/main" id="{7C22E47A-3592-4932-8A89-6E354FE2D9C8}"/>
              </a:ext>
            </a:extLst>
          </p:cNvPr>
          <p:cNvSpPr>
            <a:spLocks noGrp="1"/>
          </p:cNvSpPr>
          <p:nvPr>
            <p:ph type="pic" sz="quarter" idx="14"/>
          </p:nvPr>
        </p:nvSpPr>
        <p:spPr>
          <a:xfrm>
            <a:off x="508761" y="435166"/>
            <a:ext cx="5212080" cy="5987668"/>
          </a:xfrm>
          <a:custGeom>
            <a:avLst/>
            <a:gdLst>
              <a:gd name="connsiteX0" fmla="*/ 252108 w 5212080"/>
              <a:gd name="connsiteY0" fmla="*/ 0 h 5987668"/>
              <a:gd name="connsiteX1" fmla="*/ 4959972 w 5212080"/>
              <a:gd name="connsiteY1" fmla="*/ 0 h 5987668"/>
              <a:gd name="connsiteX2" fmla="*/ 5212080 w 5212080"/>
              <a:gd name="connsiteY2" fmla="*/ 252108 h 5987668"/>
              <a:gd name="connsiteX3" fmla="*/ 5212080 w 5212080"/>
              <a:gd name="connsiteY3" fmla="*/ 5735560 h 5987668"/>
              <a:gd name="connsiteX4" fmla="*/ 4959972 w 5212080"/>
              <a:gd name="connsiteY4" fmla="*/ 5987668 h 5987668"/>
              <a:gd name="connsiteX5" fmla="*/ 252108 w 5212080"/>
              <a:gd name="connsiteY5" fmla="*/ 5987668 h 5987668"/>
              <a:gd name="connsiteX6" fmla="*/ 0 w 5212080"/>
              <a:gd name="connsiteY6" fmla="*/ 5735560 h 5987668"/>
              <a:gd name="connsiteX7" fmla="*/ 0 w 5212080"/>
              <a:gd name="connsiteY7" fmla="*/ 252108 h 5987668"/>
              <a:gd name="connsiteX8" fmla="*/ 252108 w 5212080"/>
              <a:gd name="connsiteY8" fmla="*/ 0 h 5987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12080" h="5987668">
                <a:moveTo>
                  <a:pt x="252108" y="0"/>
                </a:moveTo>
                <a:lnTo>
                  <a:pt x="4959972" y="0"/>
                </a:lnTo>
                <a:cubicBezTo>
                  <a:pt x="5099207" y="0"/>
                  <a:pt x="5212080" y="112873"/>
                  <a:pt x="5212080" y="252108"/>
                </a:cubicBezTo>
                <a:lnTo>
                  <a:pt x="5212080" y="5735560"/>
                </a:lnTo>
                <a:cubicBezTo>
                  <a:pt x="5212080" y="5874795"/>
                  <a:pt x="5099207" y="5987668"/>
                  <a:pt x="4959972" y="5987668"/>
                </a:cubicBezTo>
                <a:lnTo>
                  <a:pt x="252108" y="5987668"/>
                </a:lnTo>
                <a:cubicBezTo>
                  <a:pt x="112873" y="5987668"/>
                  <a:pt x="0" y="5874795"/>
                  <a:pt x="0" y="5735560"/>
                </a:cubicBezTo>
                <a:lnTo>
                  <a:pt x="0" y="252108"/>
                </a:lnTo>
                <a:cubicBezTo>
                  <a:pt x="0" y="112873"/>
                  <a:pt x="112873" y="0"/>
                  <a:pt x="252108"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
        <p:nvSpPr>
          <p:cNvPr id="3" name="Text Placeholder 2"/>
          <p:cNvSpPr>
            <a:spLocks noGrp="1"/>
          </p:cNvSpPr>
          <p:nvPr>
            <p:ph type="body" sz="quarter" idx="15"/>
          </p:nvPr>
        </p:nvSpPr>
        <p:spPr>
          <a:xfrm>
            <a:off x="6502400" y="434975"/>
            <a:ext cx="5302250" cy="59880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24498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Layout 39">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5E6E0B-1F94-4006-A2BF-4F7738F7B6F5}"/>
              </a:ext>
            </a:extLst>
          </p:cNvPr>
          <p:cNvSpPr/>
          <p:nvPr userDrawn="1"/>
        </p:nvSpPr>
        <p:spPr>
          <a:xfrm>
            <a:off x="0" y="0"/>
            <a:ext cx="12192000"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Partial Circle 7">
            <a:extLst>
              <a:ext uri="{FF2B5EF4-FFF2-40B4-BE49-F238E27FC236}">
                <a16:creationId xmlns:a16="http://schemas.microsoft.com/office/drawing/2014/main" id="{268E7106-8CEE-469A-B3D9-63FCDD3B3D41}"/>
              </a:ext>
            </a:extLst>
          </p:cNvPr>
          <p:cNvSpPr/>
          <p:nvPr userDrawn="1"/>
        </p:nvSpPr>
        <p:spPr>
          <a:xfrm rot="5400000">
            <a:off x="10752000" y="5418000"/>
            <a:ext cx="2880000" cy="2880000"/>
          </a:xfrm>
          <a:prstGeom prst="pie">
            <a:avLst>
              <a:gd name="adj1" fmla="val 5433968"/>
              <a:gd name="adj2" fmla="val 10793372"/>
            </a:avLst>
          </a:prstGeom>
          <a:solidFill>
            <a:schemeClr val="accent5">
              <a:lumMod val="40000"/>
              <a:lumOff val="6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2" name="Title 1"/>
          <p:cNvSpPr>
            <a:spLocks noGrp="1"/>
          </p:cNvSpPr>
          <p:nvPr>
            <p:ph type="title"/>
          </p:nvPr>
        </p:nvSpPr>
        <p:spPr>
          <a:xfrm>
            <a:off x="838200" y="1196398"/>
            <a:ext cx="10515600" cy="1325563"/>
          </a:xfrm>
          <a:prstGeom prst="rect">
            <a:avLst/>
          </a:prstGeom>
        </p:spPr>
        <p:txBody>
          <a:bodyPr/>
          <a:lstStyle>
            <a:lvl1pPr algn="ctr">
              <a:defRPr>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0"/>
          </p:nvPr>
        </p:nvSpPr>
        <p:spPr>
          <a:xfrm>
            <a:off x="838200" y="3094038"/>
            <a:ext cx="7853363" cy="276225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p:cNvSpPr>
            <a:spLocks noGrp="1"/>
          </p:cNvSpPr>
          <p:nvPr>
            <p:ph type="pic" sz="quarter" idx="11"/>
          </p:nvPr>
        </p:nvSpPr>
        <p:spPr>
          <a:xfrm>
            <a:off x="7138988" y="2779713"/>
            <a:ext cx="4214812" cy="3076575"/>
          </a:xfrm>
          <a:prstGeom prst="rect">
            <a:avLst/>
          </a:prstGeom>
        </p:spPr>
        <p:txBody>
          <a:bodyPr/>
          <a:lstStyle/>
          <a:p>
            <a:r>
              <a:rPr lang="en-US"/>
              <a:t>Click icon to add picture</a:t>
            </a:r>
          </a:p>
        </p:txBody>
      </p:sp>
      <p:pic>
        <p:nvPicPr>
          <p:cNvPr id="3" name="Picture 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14626" y="378312"/>
            <a:ext cx="1442464" cy="1440863"/>
          </a:xfrm>
          <a:prstGeom prst="rect">
            <a:avLst/>
          </a:prstGeom>
        </p:spPr>
      </p:pic>
      <p:sp>
        <p:nvSpPr>
          <p:cNvPr id="6" name="Rounded Rectangle 5"/>
          <p:cNvSpPr/>
          <p:nvPr userDrawn="1"/>
        </p:nvSpPr>
        <p:spPr>
          <a:xfrm>
            <a:off x="838200" y="5998772"/>
            <a:ext cx="6477802" cy="577516"/>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49391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Layout 40">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32992AC-1719-406D-BC3B-45FCC79DF50C}"/>
              </a:ext>
            </a:extLst>
          </p:cNvPr>
          <p:cNvSpPr/>
          <p:nvPr userDrawn="1"/>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Partial Circle 8">
            <a:extLst>
              <a:ext uri="{FF2B5EF4-FFF2-40B4-BE49-F238E27FC236}">
                <a16:creationId xmlns:a16="http://schemas.microsoft.com/office/drawing/2014/main" id="{CEC4FBE8-9584-433A-B59F-E80310961140}"/>
              </a:ext>
            </a:extLst>
          </p:cNvPr>
          <p:cNvSpPr/>
          <p:nvPr userDrawn="1"/>
        </p:nvSpPr>
        <p:spPr>
          <a:xfrm flipH="1" flipV="1">
            <a:off x="-2063331" y="4783903"/>
            <a:ext cx="4148194" cy="4148194"/>
          </a:xfrm>
          <a:prstGeom prst="pie">
            <a:avLst>
              <a:gd name="adj1" fmla="val 5359091"/>
              <a:gd name="adj2" fmla="val 10793372"/>
            </a:avLst>
          </a:prstGeom>
          <a:solidFill>
            <a:schemeClr val="accent1">
              <a:lumMod val="60000"/>
              <a:lumOff val="4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0" name="Rectangle: Single Corner Rounded 9">
            <a:extLst>
              <a:ext uri="{FF2B5EF4-FFF2-40B4-BE49-F238E27FC236}">
                <a16:creationId xmlns:a16="http://schemas.microsoft.com/office/drawing/2014/main" id="{0B4CB73A-0125-43B1-A2B3-11EA460FBE92}"/>
              </a:ext>
            </a:extLst>
          </p:cNvPr>
          <p:cNvSpPr/>
          <p:nvPr userDrawn="1"/>
        </p:nvSpPr>
        <p:spPr>
          <a:xfrm flipV="1">
            <a:off x="-28242" y="0"/>
            <a:ext cx="5770681" cy="1817516"/>
          </a:xfrm>
          <a:prstGeom prst="round1Rect">
            <a:avLst>
              <a:gd name="adj" fmla="val 35240"/>
            </a:avLst>
          </a:prstGeom>
          <a:solidFill>
            <a:schemeClr val="accent1">
              <a:lumMod val="50000"/>
            </a:schemeClr>
          </a:solidFill>
          <a:ln>
            <a:noFill/>
          </a:ln>
          <a:effectLst>
            <a:outerShdw blurRad="1270000" dist="1282700" dir="7200000" sx="92000" sy="92000" algn="ctr" rotWithShape="0">
              <a:srgbClr val="00206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1" name="Freeform: Shape 10">
            <a:extLst>
              <a:ext uri="{FF2B5EF4-FFF2-40B4-BE49-F238E27FC236}">
                <a16:creationId xmlns:a16="http://schemas.microsoft.com/office/drawing/2014/main" id="{B2149149-6C35-4BAE-B9E8-8EA41B33112E}"/>
              </a:ext>
            </a:extLst>
          </p:cNvPr>
          <p:cNvSpPr/>
          <p:nvPr userDrawn="1"/>
        </p:nvSpPr>
        <p:spPr>
          <a:xfrm rot="5400000">
            <a:off x="1394969" y="5040441"/>
            <a:ext cx="922894" cy="2684608"/>
          </a:xfrm>
          <a:custGeom>
            <a:avLst/>
            <a:gdLst>
              <a:gd name="connsiteX0" fmla="*/ 43 w 922894"/>
              <a:gd name="connsiteY0" fmla="*/ 1331683 h 2684608"/>
              <a:gd name="connsiteX1" fmla="*/ 200604 w 922894"/>
              <a:gd name="connsiteY1" fmla="*/ 609693 h 2684608"/>
              <a:gd name="connsiteX2" fmla="*/ 905940 w 922894"/>
              <a:gd name="connsiteY2" fmla="*/ 5519 h 2684608"/>
              <a:gd name="connsiteX3" fmla="*/ 922894 w 922894"/>
              <a:gd name="connsiteY3" fmla="*/ 0 h 2684608"/>
              <a:gd name="connsiteX4" fmla="*/ 922894 w 922894"/>
              <a:gd name="connsiteY4" fmla="*/ 2684608 h 2684608"/>
              <a:gd name="connsiteX5" fmla="*/ 885290 w 922894"/>
              <a:gd name="connsiteY5" fmla="*/ 2671720 h 2684608"/>
              <a:gd name="connsiteX6" fmla="*/ 189397 w 922894"/>
              <a:gd name="connsiteY6" fmla="*/ 2056693 h 2684608"/>
              <a:gd name="connsiteX7" fmla="*/ 43 w 922894"/>
              <a:gd name="connsiteY7" fmla="*/ 1331683 h 268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2894" h="2684608">
                <a:moveTo>
                  <a:pt x="43" y="1331683"/>
                </a:moveTo>
                <a:cubicBezTo>
                  <a:pt x="1979" y="1081761"/>
                  <a:pt x="68900" y="832342"/>
                  <a:pt x="200604" y="609693"/>
                </a:cubicBezTo>
                <a:cubicBezTo>
                  <a:pt x="365234" y="331383"/>
                  <a:pt x="615270" y="121640"/>
                  <a:pt x="905940" y="5519"/>
                </a:cubicBezTo>
                <a:lnTo>
                  <a:pt x="922894" y="0"/>
                </a:lnTo>
                <a:lnTo>
                  <a:pt x="922894" y="2684608"/>
                </a:lnTo>
                <a:lnTo>
                  <a:pt x="885290" y="2671720"/>
                </a:lnTo>
                <a:cubicBezTo>
                  <a:pt x="596453" y="2551111"/>
                  <a:pt x="349697" y="2337521"/>
                  <a:pt x="189397" y="2056693"/>
                </a:cubicBezTo>
                <a:cubicBezTo>
                  <a:pt x="61158" y="1832031"/>
                  <a:pt x="-1893" y="1581605"/>
                  <a:pt x="43" y="1331683"/>
                </a:cubicBezTo>
                <a:close/>
              </a:path>
            </a:pathLst>
          </a:custGeom>
          <a:solidFill>
            <a:schemeClr val="accent1">
              <a:lumMod val="40000"/>
              <a:lumOff val="6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12" name="Freeform: Shape 11">
            <a:extLst>
              <a:ext uri="{FF2B5EF4-FFF2-40B4-BE49-F238E27FC236}">
                <a16:creationId xmlns:a16="http://schemas.microsoft.com/office/drawing/2014/main" id="{2BC257A8-7792-463F-AF44-103F98076EBA}"/>
              </a:ext>
            </a:extLst>
          </p:cNvPr>
          <p:cNvSpPr/>
          <p:nvPr userDrawn="1"/>
        </p:nvSpPr>
        <p:spPr>
          <a:xfrm>
            <a:off x="11506200" y="1542324"/>
            <a:ext cx="685800" cy="1801442"/>
          </a:xfrm>
          <a:custGeom>
            <a:avLst/>
            <a:gdLst>
              <a:gd name="connsiteX0" fmla="*/ 43 w 922894"/>
              <a:gd name="connsiteY0" fmla="*/ 1331683 h 2684608"/>
              <a:gd name="connsiteX1" fmla="*/ 200604 w 922894"/>
              <a:gd name="connsiteY1" fmla="*/ 609693 h 2684608"/>
              <a:gd name="connsiteX2" fmla="*/ 905940 w 922894"/>
              <a:gd name="connsiteY2" fmla="*/ 5519 h 2684608"/>
              <a:gd name="connsiteX3" fmla="*/ 922894 w 922894"/>
              <a:gd name="connsiteY3" fmla="*/ 0 h 2684608"/>
              <a:gd name="connsiteX4" fmla="*/ 922894 w 922894"/>
              <a:gd name="connsiteY4" fmla="*/ 2684608 h 2684608"/>
              <a:gd name="connsiteX5" fmla="*/ 885290 w 922894"/>
              <a:gd name="connsiteY5" fmla="*/ 2671720 h 2684608"/>
              <a:gd name="connsiteX6" fmla="*/ 189397 w 922894"/>
              <a:gd name="connsiteY6" fmla="*/ 2056693 h 2684608"/>
              <a:gd name="connsiteX7" fmla="*/ 43 w 922894"/>
              <a:gd name="connsiteY7" fmla="*/ 1331683 h 2684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22894" h="2684608">
                <a:moveTo>
                  <a:pt x="43" y="1331683"/>
                </a:moveTo>
                <a:cubicBezTo>
                  <a:pt x="1979" y="1081761"/>
                  <a:pt x="68900" y="832342"/>
                  <a:pt x="200604" y="609693"/>
                </a:cubicBezTo>
                <a:cubicBezTo>
                  <a:pt x="365234" y="331383"/>
                  <a:pt x="615270" y="121640"/>
                  <a:pt x="905940" y="5519"/>
                </a:cubicBezTo>
                <a:lnTo>
                  <a:pt x="922894" y="0"/>
                </a:lnTo>
                <a:lnTo>
                  <a:pt x="922894" y="2684608"/>
                </a:lnTo>
                <a:lnTo>
                  <a:pt x="885290" y="2671720"/>
                </a:lnTo>
                <a:cubicBezTo>
                  <a:pt x="596453" y="2551111"/>
                  <a:pt x="349697" y="2337521"/>
                  <a:pt x="189397" y="2056693"/>
                </a:cubicBezTo>
                <a:cubicBezTo>
                  <a:pt x="61158" y="1832031"/>
                  <a:pt x="-1893" y="1581605"/>
                  <a:pt x="43" y="1331683"/>
                </a:cubicBezTo>
                <a:close/>
              </a:path>
            </a:pathLst>
          </a:custGeom>
          <a:solidFill>
            <a:schemeClr val="accent1">
              <a:lumMod val="50000"/>
              <a:alpha val="4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8" name="Title 1"/>
          <p:cNvSpPr>
            <a:spLocks noGrp="1"/>
          </p:cNvSpPr>
          <p:nvPr>
            <p:ph type="title"/>
          </p:nvPr>
        </p:nvSpPr>
        <p:spPr>
          <a:xfrm>
            <a:off x="838200" y="1196398"/>
            <a:ext cx="10515600" cy="1325563"/>
          </a:xfrm>
          <a:prstGeom prst="rect">
            <a:avLst/>
          </a:prstGeom>
        </p:spPr>
        <p:txBody>
          <a:bodyPr/>
          <a:lstStyle>
            <a:lvl1pPr algn="ctr">
              <a:defRPr>
                <a:solidFill>
                  <a:schemeClr val="bg1"/>
                </a:solidFill>
              </a:defRPr>
            </a:lvl1pPr>
          </a:lstStyle>
          <a:p>
            <a:r>
              <a:rPr lang="en-US"/>
              <a:t>Click to edit Master title style</a:t>
            </a:r>
            <a:endParaRPr lang="en-US" dirty="0"/>
          </a:p>
        </p:txBody>
      </p:sp>
      <p:sp>
        <p:nvSpPr>
          <p:cNvPr id="13" name="Text Placeholder 3"/>
          <p:cNvSpPr>
            <a:spLocks noGrp="1"/>
          </p:cNvSpPr>
          <p:nvPr>
            <p:ph type="body" sz="quarter" idx="10"/>
          </p:nvPr>
        </p:nvSpPr>
        <p:spPr>
          <a:xfrm>
            <a:off x="838200" y="3094038"/>
            <a:ext cx="7853363" cy="276225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Picture Placeholder 10"/>
          <p:cNvSpPr>
            <a:spLocks noGrp="1"/>
          </p:cNvSpPr>
          <p:nvPr>
            <p:ph type="pic" sz="quarter" idx="11"/>
          </p:nvPr>
        </p:nvSpPr>
        <p:spPr>
          <a:xfrm>
            <a:off x="7138988" y="2779713"/>
            <a:ext cx="4214812" cy="3076575"/>
          </a:xfrm>
          <a:prstGeom prst="rect">
            <a:avLst/>
          </a:prstGeom>
        </p:spPr>
        <p:txBody>
          <a:bodyPr/>
          <a:lstStyle/>
          <a:p>
            <a:r>
              <a:rPr lang="en-US"/>
              <a:t>Click icon to add picture</a:t>
            </a:r>
          </a:p>
        </p:txBody>
      </p:sp>
      <p:pic>
        <p:nvPicPr>
          <p:cNvPr id="15" name="Picture 1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26487" y="137668"/>
            <a:ext cx="1511088" cy="1509411"/>
          </a:xfrm>
          <a:prstGeom prst="rect">
            <a:avLst/>
          </a:prstGeom>
        </p:spPr>
      </p:pic>
      <p:sp>
        <p:nvSpPr>
          <p:cNvPr id="16" name="Rounded Rectangle 15"/>
          <p:cNvSpPr/>
          <p:nvPr userDrawn="1"/>
        </p:nvSpPr>
        <p:spPr>
          <a:xfrm>
            <a:off x="2857099" y="5998772"/>
            <a:ext cx="6477802" cy="57751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26157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ayout 41">
    <p:spTree>
      <p:nvGrpSpPr>
        <p:cNvPr id="1" name=""/>
        <p:cNvGrpSpPr/>
        <p:nvPr/>
      </p:nvGrpSpPr>
      <p:grpSpPr>
        <a:xfrm>
          <a:off x="0" y="0"/>
          <a:ext cx="0" cy="0"/>
          <a:chOff x="0" y="0"/>
          <a:chExt cx="0" cy="0"/>
        </a:xfrm>
      </p:grpSpPr>
      <p:sp>
        <p:nvSpPr>
          <p:cNvPr id="2" name="Picture Placeholder 7">
            <a:extLst>
              <a:ext uri="{FF2B5EF4-FFF2-40B4-BE49-F238E27FC236}">
                <a16:creationId xmlns:a16="http://schemas.microsoft.com/office/drawing/2014/main" id="{EAB2D497-FA5E-344C-AC99-A3950B671C3D}"/>
              </a:ext>
            </a:extLst>
          </p:cNvPr>
          <p:cNvSpPr>
            <a:spLocks noGrp="1"/>
          </p:cNvSpPr>
          <p:nvPr>
            <p:ph type="pic" sz="quarter" idx="14"/>
          </p:nvPr>
        </p:nvSpPr>
        <p:spPr>
          <a:xfrm>
            <a:off x="2322786" y="1324303"/>
            <a:ext cx="3773214" cy="5533696"/>
          </a:xfrm>
          <a:custGeom>
            <a:avLst/>
            <a:gdLst>
              <a:gd name="connsiteX0" fmla="*/ 478515 w 4905830"/>
              <a:gd name="connsiteY0" fmla="*/ 0 h 6446520"/>
              <a:gd name="connsiteX1" fmla="*/ 4427315 w 4905830"/>
              <a:gd name="connsiteY1" fmla="*/ 0 h 6446520"/>
              <a:gd name="connsiteX2" fmla="*/ 4905830 w 4905830"/>
              <a:gd name="connsiteY2" fmla="*/ 478515 h 6446520"/>
              <a:gd name="connsiteX3" fmla="*/ 4905830 w 4905830"/>
              <a:gd name="connsiteY3" fmla="*/ 6446520 h 6446520"/>
              <a:gd name="connsiteX4" fmla="*/ 0 w 4905830"/>
              <a:gd name="connsiteY4" fmla="*/ 6446520 h 6446520"/>
              <a:gd name="connsiteX5" fmla="*/ 0 w 4905830"/>
              <a:gd name="connsiteY5" fmla="*/ 478515 h 6446520"/>
              <a:gd name="connsiteX6" fmla="*/ 478515 w 4905830"/>
              <a:gd name="connsiteY6" fmla="*/ 0 h 6446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5830" h="6446520">
                <a:moveTo>
                  <a:pt x="478515" y="0"/>
                </a:moveTo>
                <a:lnTo>
                  <a:pt x="4427315" y="0"/>
                </a:lnTo>
                <a:cubicBezTo>
                  <a:pt x="4691592" y="0"/>
                  <a:pt x="4905830" y="214238"/>
                  <a:pt x="4905830" y="478515"/>
                </a:cubicBezTo>
                <a:lnTo>
                  <a:pt x="4905830" y="6446520"/>
                </a:lnTo>
                <a:lnTo>
                  <a:pt x="0" y="6446520"/>
                </a:lnTo>
                <a:lnTo>
                  <a:pt x="0" y="478515"/>
                </a:lnTo>
                <a:cubicBezTo>
                  <a:pt x="0" y="214238"/>
                  <a:pt x="214238" y="0"/>
                  <a:pt x="478515"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38155995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Kapak 1">
    <p:spTree>
      <p:nvGrpSpPr>
        <p:cNvPr id="1" name=""/>
        <p:cNvGrpSpPr/>
        <p:nvPr/>
      </p:nvGrpSpPr>
      <p:grpSpPr>
        <a:xfrm>
          <a:off x="0" y="0"/>
          <a:ext cx="0" cy="0"/>
          <a:chOff x="0" y="0"/>
          <a:chExt cx="0" cy="0"/>
        </a:xfrm>
      </p:grpSpPr>
      <p:sp>
        <p:nvSpPr>
          <p:cNvPr id="8" name="Title 1"/>
          <p:cNvSpPr>
            <a:spLocks noGrp="1"/>
          </p:cNvSpPr>
          <p:nvPr>
            <p:ph type="title"/>
          </p:nvPr>
        </p:nvSpPr>
        <p:spPr>
          <a:xfrm>
            <a:off x="838200" y="1196398"/>
            <a:ext cx="10515600" cy="1325563"/>
          </a:xfrm>
          <a:prstGeom prst="rect">
            <a:avLst/>
          </a:prstGeom>
        </p:spPr>
        <p:txBody>
          <a:bodyPr/>
          <a:lstStyle>
            <a:lvl1pPr algn="ctr">
              <a:defRPr>
                <a:solidFill>
                  <a:schemeClr val="bg1"/>
                </a:solidFill>
              </a:defRPr>
            </a:lvl1pPr>
          </a:lstStyle>
          <a:p>
            <a:r>
              <a:rPr lang="en-US"/>
              <a:t>Click to edit Master title style</a:t>
            </a:r>
            <a:endParaRPr lang="en-US" dirty="0"/>
          </a:p>
        </p:txBody>
      </p:sp>
      <p:sp>
        <p:nvSpPr>
          <p:cNvPr id="13" name="Text Placeholder 3"/>
          <p:cNvSpPr>
            <a:spLocks noGrp="1"/>
          </p:cNvSpPr>
          <p:nvPr>
            <p:ph type="body" sz="quarter" idx="10"/>
          </p:nvPr>
        </p:nvSpPr>
        <p:spPr>
          <a:xfrm>
            <a:off x="838200" y="3094038"/>
            <a:ext cx="7853363" cy="276225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Picture Placeholder 10"/>
          <p:cNvSpPr>
            <a:spLocks noGrp="1"/>
          </p:cNvSpPr>
          <p:nvPr>
            <p:ph type="pic" sz="quarter" idx="11"/>
          </p:nvPr>
        </p:nvSpPr>
        <p:spPr>
          <a:xfrm>
            <a:off x="7138988" y="2779713"/>
            <a:ext cx="4214812" cy="3076575"/>
          </a:xfrm>
          <a:prstGeom prst="rect">
            <a:avLst/>
          </a:prstGeom>
        </p:spPr>
        <p:txBody>
          <a:bodyPr/>
          <a:lstStyle/>
          <a:p>
            <a:r>
              <a:rPr lang="en-US"/>
              <a:t>Click icon to add picture</a:t>
            </a:r>
          </a:p>
        </p:txBody>
      </p:sp>
      <p:pic>
        <p:nvPicPr>
          <p:cNvPr id="15" name="Picture 1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426487" y="137668"/>
            <a:ext cx="1511088" cy="1509411"/>
          </a:xfrm>
          <a:prstGeom prst="rect">
            <a:avLst/>
          </a:prstGeom>
        </p:spPr>
      </p:pic>
      <p:sp>
        <p:nvSpPr>
          <p:cNvPr id="16" name="Rounded Rectangle 15"/>
          <p:cNvSpPr/>
          <p:nvPr userDrawn="1"/>
        </p:nvSpPr>
        <p:spPr>
          <a:xfrm>
            <a:off x="2857099" y="5998772"/>
            <a:ext cx="6477802" cy="57751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Resim 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pic>
        <p:nvPicPr>
          <p:cNvPr id="17" name="Picture 2"/>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14626" y="314813"/>
            <a:ext cx="1007106" cy="1005988"/>
          </a:xfrm>
          <a:prstGeom prst="rect">
            <a:avLst/>
          </a:prstGeom>
        </p:spPr>
      </p:pic>
    </p:spTree>
    <p:extLst>
      <p:ext uri="{BB962C8B-B14F-4D97-AF65-F5344CB8AC3E}">
        <p14:creationId xmlns:p14="http://schemas.microsoft.com/office/powerpoint/2010/main" val="27271426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Arka Kapak 2">
    <p:spTree>
      <p:nvGrpSpPr>
        <p:cNvPr id="1" name=""/>
        <p:cNvGrpSpPr/>
        <p:nvPr/>
      </p:nvGrpSpPr>
      <p:grpSpPr>
        <a:xfrm>
          <a:off x="0" y="0"/>
          <a:ext cx="0" cy="0"/>
          <a:chOff x="0" y="0"/>
          <a:chExt cx="0" cy="0"/>
        </a:xfrm>
      </p:grpSpPr>
      <p:pic>
        <p:nvPicPr>
          <p:cNvPr id="3" name="Resim 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92" y="0"/>
            <a:ext cx="12190815" cy="6858000"/>
          </a:xfrm>
          <a:prstGeom prst="rect">
            <a:avLst/>
          </a:prstGeom>
        </p:spPr>
      </p:pic>
    </p:spTree>
    <p:extLst>
      <p:ext uri="{BB962C8B-B14F-4D97-AF65-F5344CB8AC3E}">
        <p14:creationId xmlns:p14="http://schemas.microsoft.com/office/powerpoint/2010/main" val="9590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FDC0730E-6F7B-4578-A0D9-E612226AB357}"/>
              </a:ext>
            </a:extLst>
          </p:cNvPr>
          <p:cNvSpPr/>
          <p:nvPr userDrawn="1"/>
        </p:nvSpPr>
        <p:spPr>
          <a:xfrm>
            <a:off x="11839132" y="0"/>
            <a:ext cx="352868" cy="6858000"/>
          </a:xfrm>
          <a:prstGeom prst="roundRect">
            <a:avLst>
              <a:gd name="adj" fmla="val 0"/>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userDrawn="1"/>
        </p:nvSpPr>
        <p:spPr>
          <a:xfrm>
            <a:off x="432688" y="531446"/>
            <a:ext cx="10941539" cy="5783385"/>
          </a:xfrm>
          <a:prstGeom prst="rect">
            <a:avLst/>
          </a:prstGeom>
          <a:solidFill>
            <a:schemeClr val="bg1">
              <a:alpha val="89000"/>
            </a:schemeClr>
          </a:solidFill>
          <a:ln w="44450">
            <a:solidFill>
              <a:srgbClr val="7E64FB"/>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en-US"/>
          </a:p>
        </p:txBody>
      </p:sp>
      <p:sp>
        <p:nvSpPr>
          <p:cNvPr id="5" name="Title 6"/>
          <p:cNvSpPr>
            <a:spLocks noGrp="1"/>
          </p:cNvSpPr>
          <p:nvPr>
            <p:ph type="title"/>
          </p:nvPr>
        </p:nvSpPr>
        <p:spPr>
          <a:xfrm>
            <a:off x="830384" y="863888"/>
            <a:ext cx="10515600" cy="1325563"/>
          </a:xfrm>
          <a:prstGeom prst="rect">
            <a:avLst/>
          </a:prstGeom>
        </p:spPr>
        <p:txBody>
          <a:bodyPr/>
          <a:lstStyle>
            <a:lvl1pPr algn="ctr">
              <a:defRPr>
                <a:solidFill>
                  <a:srgbClr val="7E64FB"/>
                </a:solidFill>
              </a:defRPr>
            </a:lvl1pPr>
          </a:lstStyle>
          <a:p>
            <a:r>
              <a:rPr lang="en-US"/>
              <a:t>Click to edit Master title style</a:t>
            </a:r>
            <a:endParaRPr lang="en-US" dirty="0"/>
          </a:p>
        </p:txBody>
      </p:sp>
    </p:spTree>
    <p:extLst>
      <p:ext uri="{BB962C8B-B14F-4D97-AF65-F5344CB8AC3E}">
        <p14:creationId xmlns:p14="http://schemas.microsoft.com/office/powerpoint/2010/main" val="314761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D39FCD-E153-4729-8BE2-6DD88D8F7555}"/>
              </a:ext>
            </a:extLst>
          </p:cNvPr>
          <p:cNvSpPr/>
          <p:nvPr userDrawn="1"/>
        </p:nvSpPr>
        <p:spPr>
          <a:xfrm>
            <a:off x="3657600" y="0"/>
            <a:ext cx="8534399" cy="6858000"/>
          </a:xfrm>
          <a:prstGeom prst="rect">
            <a:avLst/>
          </a:prstGeom>
          <a:solidFill>
            <a:srgbClr val="00DD80">
              <a:alpha val="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Freeform: Shape 4">
            <a:extLst>
              <a:ext uri="{FF2B5EF4-FFF2-40B4-BE49-F238E27FC236}">
                <a16:creationId xmlns:a16="http://schemas.microsoft.com/office/drawing/2014/main" id="{DA91D8AF-4B38-4EEB-B681-94A2DEF38AD0}"/>
              </a:ext>
            </a:extLst>
          </p:cNvPr>
          <p:cNvSpPr/>
          <p:nvPr userDrawn="1"/>
        </p:nvSpPr>
        <p:spPr>
          <a:xfrm rot="1663780">
            <a:off x="-158613" y="942116"/>
            <a:ext cx="4972580" cy="6724810"/>
          </a:xfrm>
          <a:custGeom>
            <a:avLst/>
            <a:gdLst>
              <a:gd name="connsiteX0" fmla="*/ 1301177 w 4972580"/>
              <a:gd name="connsiteY0" fmla="*/ 300082 h 6724810"/>
              <a:gd name="connsiteX1" fmla="*/ 2486290 w 4972580"/>
              <a:gd name="connsiteY1" fmla="*/ 0 h 6724810"/>
              <a:gd name="connsiteX2" fmla="*/ 4972580 w 4972580"/>
              <a:gd name="connsiteY2" fmla="*/ 2486290 h 6724810"/>
              <a:gd name="connsiteX3" fmla="*/ 4972580 w 4972580"/>
              <a:gd name="connsiteY3" fmla="*/ 4964619 h 6724810"/>
              <a:gd name="connsiteX4" fmla="*/ 1624125 w 4972580"/>
              <a:gd name="connsiteY4" fmla="*/ 6724810 h 6724810"/>
              <a:gd name="connsiteX5" fmla="*/ 0 w 4972580"/>
              <a:gd name="connsiteY5" fmla="*/ 3635197 h 6724810"/>
              <a:gd name="connsiteX6" fmla="*/ 0 w 4972580"/>
              <a:gd name="connsiteY6" fmla="*/ 2486290 h 6724810"/>
              <a:gd name="connsiteX7" fmla="*/ 1301177 w 4972580"/>
              <a:gd name="connsiteY7" fmla="*/ 300082 h 672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2580" h="6724810">
                <a:moveTo>
                  <a:pt x="1301177" y="300082"/>
                </a:moveTo>
                <a:cubicBezTo>
                  <a:pt x="1653467" y="108706"/>
                  <a:pt x="2057184" y="0"/>
                  <a:pt x="2486290" y="0"/>
                </a:cubicBezTo>
                <a:cubicBezTo>
                  <a:pt x="3859430" y="0"/>
                  <a:pt x="4972580" y="1113150"/>
                  <a:pt x="4972580" y="2486290"/>
                </a:cubicBezTo>
                <a:lnTo>
                  <a:pt x="4972580" y="4964619"/>
                </a:lnTo>
                <a:lnTo>
                  <a:pt x="1624125" y="6724810"/>
                </a:lnTo>
                <a:lnTo>
                  <a:pt x="0" y="3635197"/>
                </a:lnTo>
                <a:lnTo>
                  <a:pt x="0" y="2486290"/>
                </a:lnTo>
                <a:cubicBezTo>
                  <a:pt x="0" y="1542256"/>
                  <a:pt x="526137" y="721108"/>
                  <a:pt x="1301177" y="300082"/>
                </a:cubicBezTo>
                <a:close/>
              </a:path>
            </a:pathLst>
          </a:cu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7" name="Picture Placeholder 6">
            <a:extLst>
              <a:ext uri="{FF2B5EF4-FFF2-40B4-BE49-F238E27FC236}">
                <a16:creationId xmlns:a16="http://schemas.microsoft.com/office/drawing/2014/main" id="{20E3C95B-D959-419D-8CCE-D0CAF980EEF2}"/>
              </a:ext>
            </a:extLst>
          </p:cNvPr>
          <p:cNvSpPr>
            <a:spLocks noGrp="1"/>
          </p:cNvSpPr>
          <p:nvPr>
            <p:ph type="pic" sz="quarter" idx="14"/>
          </p:nvPr>
        </p:nvSpPr>
        <p:spPr>
          <a:xfrm>
            <a:off x="638045" y="1421804"/>
            <a:ext cx="4213186" cy="4213186"/>
          </a:xfrm>
          <a:custGeom>
            <a:avLst/>
            <a:gdLst>
              <a:gd name="connsiteX0" fmla="*/ 2106593 w 4213186"/>
              <a:gd name="connsiteY0" fmla="*/ 0 h 4213186"/>
              <a:gd name="connsiteX1" fmla="*/ 4213186 w 4213186"/>
              <a:gd name="connsiteY1" fmla="*/ 2106593 h 4213186"/>
              <a:gd name="connsiteX2" fmla="*/ 2106593 w 4213186"/>
              <a:gd name="connsiteY2" fmla="*/ 4213186 h 4213186"/>
              <a:gd name="connsiteX3" fmla="*/ 0 w 4213186"/>
              <a:gd name="connsiteY3" fmla="*/ 2106593 h 4213186"/>
              <a:gd name="connsiteX4" fmla="*/ 2106593 w 4213186"/>
              <a:gd name="connsiteY4" fmla="*/ 0 h 4213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3186" h="4213186">
                <a:moveTo>
                  <a:pt x="2106593" y="0"/>
                </a:moveTo>
                <a:cubicBezTo>
                  <a:pt x="3270032" y="0"/>
                  <a:pt x="4213186" y="943154"/>
                  <a:pt x="4213186" y="2106593"/>
                </a:cubicBezTo>
                <a:cubicBezTo>
                  <a:pt x="4213186" y="3270032"/>
                  <a:pt x="3270032" y="4213186"/>
                  <a:pt x="2106593" y="4213186"/>
                </a:cubicBezTo>
                <a:cubicBezTo>
                  <a:pt x="943154" y="4213186"/>
                  <a:pt x="0" y="3270032"/>
                  <a:pt x="0" y="2106593"/>
                </a:cubicBezTo>
                <a:cubicBezTo>
                  <a:pt x="0" y="943154"/>
                  <a:pt x="943154" y="0"/>
                  <a:pt x="2106593" y="0"/>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420635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Freeform: Shape 4">
            <a:extLst>
              <a:ext uri="{FF2B5EF4-FFF2-40B4-BE49-F238E27FC236}">
                <a16:creationId xmlns:a16="http://schemas.microsoft.com/office/drawing/2014/main" id="{DA91D8AF-4B38-4EEB-B681-94A2DEF38AD0}"/>
              </a:ext>
            </a:extLst>
          </p:cNvPr>
          <p:cNvSpPr/>
          <p:nvPr userDrawn="1"/>
        </p:nvSpPr>
        <p:spPr>
          <a:xfrm rot="1663780">
            <a:off x="-158613" y="942116"/>
            <a:ext cx="4972580" cy="6724810"/>
          </a:xfrm>
          <a:custGeom>
            <a:avLst/>
            <a:gdLst>
              <a:gd name="connsiteX0" fmla="*/ 1301177 w 4972580"/>
              <a:gd name="connsiteY0" fmla="*/ 300082 h 6724810"/>
              <a:gd name="connsiteX1" fmla="*/ 2486290 w 4972580"/>
              <a:gd name="connsiteY1" fmla="*/ 0 h 6724810"/>
              <a:gd name="connsiteX2" fmla="*/ 4972580 w 4972580"/>
              <a:gd name="connsiteY2" fmla="*/ 2486290 h 6724810"/>
              <a:gd name="connsiteX3" fmla="*/ 4972580 w 4972580"/>
              <a:gd name="connsiteY3" fmla="*/ 4964619 h 6724810"/>
              <a:gd name="connsiteX4" fmla="*/ 1624125 w 4972580"/>
              <a:gd name="connsiteY4" fmla="*/ 6724810 h 6724810"/>
              <a:gd name="connsiteX5" fmla="*/ 0 w 4972580"/>
              <a:gd name="connsiteY5" fmla="*/ 3635197 h 6724810"/>
              <a:gd name="connsiteX6" fmla="*/ 0 w 4972580"/>
              <a:gd name="connsiteY6" fmla="*/ 2486290 h 6724810"/>
              <a:gd name="connsiteX7" fmla="*/ 1301177 w 4972580"/>
              <a:gd name="connsiteY7" fmla="*/ 300082 h 672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72580" h="6724810">
                <a:moveTo>
                  <a:pt x="1301177" y="300082"/>
                </a:moveTo>
                <a:cubicBezTo>
                  <a:pt x="1653467" y="108706"/>
                  <a:pt x="2057184" y="0"/>
                  <a:pt x="2486290" y="0"/>
                </a:cubicBezTo>
                <a:cubicBezTo>
                  <a:pt x="3859430" y="0"/>
                  <a:pt x="4972580" y="1113150"/>
                  <a:pt x="4972580" y="2486290"/>
                </a:cubicBezTo>
                <a:lnTo>
                  <a:pt x="4972580" y="4964619"/>
                </a:lnTo>
                <a:lnTo>
                  <a:pt x="1624125" y="6724810"/>
                </a:lnTo>
                <a:lnTo>
                  <a:pt x="0" y="3635197"/>
                </a:lnTo>
                <a:lnTo>
                  <a:pt x="0" y="2486290"/>
                </a:lnTo>
                <a:cubicBezTo>
                  <a:pt x="0" y="1542256"/>
                  <a:pt x="526137" y="721108"/>
                  <a:pt x="1301177" y="300082"/>
                </a:cubicBezTo>
                <a:close/>
              </a:path>
            </a:pathLst>
          </a:cu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 name="Rectangle 2">
            <a:extLst>
              <a:ext uri="{FF2B5EF4-FFF2-40B4-BE49-F238E27FC236}">
                <a16:creationId xmlns:a16="http://schemas.microsoft.com/office/drawing/2014/main" id="{76D39FCD-E153-4729-8BE2-6DD88D8F7555}"/>
              </a:ext>
            </a:extLst>
          </p:cNvPr>
          <p:cNvSpPr/>
          <p:nvPr userDrawn="1"/>
        </p:nvSpPr>
        <p:spPr>
          <a:xfrm>
            <a:off x="1099128" y="0"/>
            <a:ext cx="11092872" cy="6858000"/>
          </a:xfrm>
          <a:prstGeom prst="rect">
            <a:avLst/>
          </a:prstGeom>
          <a:solidFill>
            <a:srgbClr val="00DD8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625231" y="531446"/>
            <a:ext cx="10941539" cy="5783385"/>
          </a:xfrm>
          <a:prstGeom prst="rect">
            <a:avLst/>
          </a:prstGeom>
          <a:solidFill>
            <a:schemeClr val="bg1">
              <a:alpha val="0"/>
            </a:schemeClr>
          </a:solidFill>
          <a:ln w="444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en-US"/>
          </a:p>
        </p:txBody>
      </p:sp>
      <p:sp>
        <p:nvSpPr>
          <p:cNvPr id="6" name="Title 6"/>
          <p:cNvSpPr>
            <a:spLocks noGrp="1"/>
          </p:cNvSpPr>
          <p:nvPr>
            <p:ph type="title"/>
          </p:nvPr>
        </p:nvSpPr>
        <p:spPr>
          <a:xfrm>
            <a:off x="830384" y="863888"/>
            <a:ext cx="10515600" cy="1325563"/>
          </a:xfrm>
          <a:prstGeom prst="rect">
            <a:avLst/>
          </a:prstGeom>
        </p:spPr>
        <p:txBody>
          <a:bodyPr/>
          <a:lstStyle>
            <a:lvl1pPr algn="ct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91852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3387E51-E5B4-40CC-BB3B-D72A9372B9B6}"/>
              </a:ext>
            </a:extLst>
          </p:cNvPr>
          <p:cNvSpPr/>
          <p:nvPr userDrawn="1"/>
        </p:nvSpPr>
        <p:spPr>
          <a:xfrm>
            <a:off x="0" y="-3"/>
            <a:ext cx="2301240" cy="6858003"/>
          </a:xfrm>
          <a:prstGeom prst="rect">
            <a:avLst/>
          </a:prstGeom>
          <a:solidFill>
            <a:srgbClr val="917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a:extLst>
              <a:ext uri="{FF2B5EF4-FFF2-40B4-BE49-F238E27FC236}">
                <a16:creationId xmlns:a16="http://schemas.microsoft.com/office/drawing/2014/main" id="{686C5E8C-04A0-4760-BF51-496177C0F688}"/>
              </a:ext>
            </a:extLst>
          </p:cNvPr>
          <p:cNvSpPr/>
          <p:nvPr userDrawn="1"/>
        </p:nvSpPr>
        <p:spPr>
          <a:xfrm>
            <a:off x="2301240" y="-4"/>
            <a:ext cx="2103120" cy="6858003"/>
          </a:xfrm>
          <a:prstGeom prst="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Picture Placeholder 6">
            <a:extLst>
              <a:ext uri="{FF2B5EF4-FFF2-40B4-BE49-F238E27FC236}">
                <a16:creationId xmlns:a16="http://schemas.microsoft.com/office/drawing/2014/main" id="{07B96871-B382-4BE3-96AB-E816FFFCF81A}"/>
              </a:ext>
            </a:extLst>
          </p:cNvPr>
          <p:cNvSpPr>
            <a:spLocks noGrp="1"/>
          </p:cNvSpPr>
          <p:nvPr>
            <p:ph type="pic" sz="quarter" idx="14"/>
          </p:nvPr>
        </p:nvSpPr>
        <p:spPr>
          <a:xfrm>
            <a:off x="1150620" y="1"/>
            <a:ext cx="4267200" cy="6278877"/>
          </a:xfrm>
          <a:custGeom>
            <a:avLst/>
            <a:gdLst>
              <a:gd name="connsiteX0" fmla="*/ 0 w 4267200"/>
              <a:gd name="connsiteY0" fmla="*/ 0 h 6278877"/>
              <a:gd name="connsiteX1" fmla="*/ 4267200 w 4267200"/>
              <a:gd name="connsiteY1" fmla="*/ 0 h 6278877"/>
              <a:gd name="connsiteX2" fmla="*/ 4267200 w 4267200"/>
              <a:gd name="connsiteY2" fmla="*/ 5857235 h 6278877"/>
              <a:gd name="connsiteX3" fmla="*/ 3845558 w 4267200"/>
              <a:gd name="connsiteY3" fmla="*/ 6278877 h 6278877"/>
              <a:gd name="connsiteX4" fmla="*/ 421642 w 4267200"/>
              <a:gd name="connsiteY4" fmla="*/ 6278877 h 6278877"/>
              <a:gd name="connsiteX5" fmla="*/ 0 w 4267200"/>
              <a:gd name="connsiteY5" fmla="*/ 5857235 h 627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67200" h="6278877">
                <a:moveTo>
                  <a:pt x="0" y="0"/>
                </a:moveTo>
                <a:lnTo>
                  <a:pt x="4267200" y="0"/>
                </a:lnTo>
                <a:lnTo>
                  <a:pt x="4267200" y="5857235"/>
                </a:lnTo>
                <a:cubicBezTo>
                  <a:pt x="4267200" y="6090101"/>
                  <a:pt x="4078424" y="6278877"/>
                  <a:pt x="3845558" y="6278877"/>
                </a:cubicBezTo>
                <a:lnTo>
                  <a:pt x="421642" y="6278877"/>
                </a:lnTo>
                <a:cubicBezTo>
                  <a:pt x="188776" y="6278877"/>
                  <a:pt x="0" y="6090101"/>
                  <a:pt x="0" y="5857235"/>
                </a:cubicBezTo>
                <a:close/>
              </a:path>
            </a:pathLst>
          </a:custGeom>
          <a:pattFill prst="pct5">
            <a:fgClr>
              <a:schemeClr val="accent1"/>
            </a:fgClr>
            <a:bgClr>
              <a:schemeClr val="bg1"/>
            </a:bgClr>
          </a:pattFill>
        </p:spPr>
        <p:txBody>
          <a:bodyPr wrap="square">
            <a:noAutofit/>
          </a:bodyPr>
          <a:lstStyle>
            <a:lvl1pPr>
              <a:defRPr sz="1200">
                <a:latin typeface="Lato" panose="020F0502020204030203" pitchFamily="34" charset="0"/>
              </a:defRPr>
            </a:lvl1pPr>
          </a:lstStyle>
          <a:p>
            <a:r>
              <a:rPr lang="en-US"/>
              <a:t>Click icon to add picture</a:t>
            </a:r>
            <a:endParaRPr lang="id-ID" dirty="0"/>
          </a:p>
        </p:txBody>
      </p:sp>
    </p:spTree>
    <p:extLst>
      <p:ext uri="{BB962C8B-B14F-4D97-AF65-F5344CB8AC3E}">
        <p14:creationId xmlns:p14="http://schemas.microsoft.com/office/powerpoint/2010/main" val="256360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387E51-E5B4-40CC-BB3B-D72A9372B9B6}"/>
              </a:ext>
            </a:extLst>
          </p:cNvPr>
          <p:cNvSpPr/>
          <p:nvPr userDrawn="1"/>
        </p:nvSpPr>
        <p:spPr>
          <a:xfrm>
            <a:off x="0" y="-3"/>
            <a:ext cx="1385455" cy="6858003"/>
          </a:xfrm>
          <a:prstGeom prst="rect">
            <a:avLst/>
          </a:prstGeom>
          <a:solidFill>
            <a:srgbClr val="917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a:extLst>
              <a:ext uri="{FF2B5EF4-FFF2-40B4-BE49-F238E27FC236}">
                <a16:creationId xmlns:a16="http://schemas.microsoft.com/office/drawing/2014/main" id="{686C5E8C-04A0-4760-BF51-496177C0F688}"/>
              </a:ext>
            </a:extLst>
          </p:cNvPr>
          <p:cNvSpPr/>
          <p:nvPr userDrawn="1"/>
        </p:nvSpPr>
        <p:spPr>
          <a:xfrm>
            <a:off x="574040" y="0"/>
            <a:ext cx="1587269" cy="6858003"/>
          </a:xfrm>
          <a:prstGeom prst="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userDrawn="1"/>
        </p:nvSpPr>
        <p:spPr>
          <a:xfrm>
            <a:off x="2613891" y="531446"/>
            <a:ext cx="9153236" cy="5783385"/>
          </a:xfrm>
          <a:prstGeom prst="rect">
            <a:avLst/>
          </a:prstGeom>
          <a:solidFill>
            <a:schemeClr val="bg1">
              <a:alpha val="89000"/>
            </a:schemeClr>
          </a:solidFill>
          <a:ln w="44450">
            <a:solidFill>
              <a:srgbClr val="7E64FB"/>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0"/>
          <a:lstStyle/>
          <a:p>
            <a:pPr algn="ctr"/>
            <a:endParaRPr lang="en-US"/>
          </a:p>
        </p:txBody>
      </p:sp>
      <p:sp>
        <p:nvSpPr>
          <p:cNvPr id="6" name="Title 6"/>
          <p:cNvSpPr>
            <a:spLocks noGrp="1"/>
          </p:cNvSpPr>
          <p:nvPr>
            <p:ph type="title"/>
          </p:nvPr>
        </p:nvSpPr>
        <p:spPr>
          <a:xfrm>
            <a:off x="3498272" y="771524"/>
            <a:ext cx="7421418" cy="1325563"/>
          </a:xfrm>
          <a:prstGeom prst="rect">
            <a:avLst/>
          </a:prstGeom>
        </p:spPr>
        <p:txBody>
          <a:bodyPr/>
          <a:lstStyle>
            <a:lvl1pPr algn="ctr">
              <a:defRPr>
                <a:solidFill>
                  <a:srgbClr val="7E64FB"/>
                </a:solidFill>
              </a:defRPr>
            </a:lvl1pPr>
          </a:lstStyle>
          <a:p>
            <a:r>
              <a:rPr lang="en-US"/>
              <a:t>Click to edit Master title style</a:t>
            </a:r>
            <a:endParaRPr lang="en-US" dirty="0"/>
          </a:p>
        </p:txBody>
      </p:sp>
    </p:spTree>
    <p:extLst>
      <p:ext uri="{BB962C8B-B14F-4D97-AF65-F5344CB8AC3E}">
        <p14:creationId xmlns:p14="http://schemas.microsoft.com/office/powerpoint/2010/main" val="2126607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135428"/>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4" r:id="rId3"/>
    <p:sldLayoutId id="2147483716" r:id="rId4"/>
    <p:sldLayoutId id="2147483755" r:id="rId5"/>
    <p:sldLayoutId id="2147483717" r:id="rId6"/>
    <p:sldLayoutId id="2147483756" r:id="rId7"/>
    <p:sldLayoutId id="2147483718" r:id="rId8"/>
    <p:sldLayoutId id="2147483757" r:id="rId9"/>
    <p:sldLayoutId id="2147483719" r:id="rId10"/>
    <p:sldLayoutId id="2147483720" r:id="rId11"/>
    <p:sldLayoutId id="2147483721" r:id="rId12"/>
    <p:sldLayoutId id="2147483722" r:id="rId13"/>
    <p:sldLayoutId id="2147483723" r:id="rId14"/>
    <p:sldLayoutId id="2147483734" r:id="rId15"/>
    <p:sldLayoutId id="2147483724" r:id="rId16"/>
    <p:sldLayoutId id="2147483725" r:id="rId17"/>
    <p:sldLayoutId id="2147483675" r:id="rId18"/>
    <p:sldLayoutId id="2147483727" r:id="rId19"/>
    <p:sldLayoutId id="2147483728" r:id="rId20"/>
    <p:sldLayoutId id="2147483729" r:id="rId21"/>
    <p:sldLayoutId id="2147483730" r:id="rId22"/>
    <p:sldLayoutId id="2147483738" r:id="rId23"/>
    <p:sldLayoutId id="2147483731" r:id="rId24"/>
    <p:sldLayoutId id="2147483732" r:id="rId25"/>
    <p:sldLayoutId id="2147483733" r:id="rId26"/>
    <p:sldLayoutId id="2147483735" r:id="rId27"/>
    <p:sldLayoutId id="2147483736" r:id="rId28"/>
    <p:sldLayoutId id="2147483737" r:id="rId29"/>
    <p:sldLayoutId id="2147483739" r:id="rId30"/>
    <p:sldLayoutId id="2147483726" r:id="rId31"/>
    <p:sldLayoutId id="2147483741" r:id="rId32"/>
    <p:sldLayoutId id="2147483742" r:id="rId33"/>
    <p:sldLayoutId id="2147483743" r:id="rId34"/>
    <p:sldLayoutId id="2147483744" r:id="rId35"/>
    <p:sldLayoutId id="2147483745" r:id="rId36"/>
    <p:sldLayoutId id="2147483746" r:id="rId37"/>
    <p:sldLayoutId id="2147483747" r:id="rId38"/>
    <p:sldLayoutId id="2147483740" r:id="rId39"/>
    <p:sldLayoutId id="2147483748" r:id="rId40"/>
    <p:sldLayoutId id="2147483749" r:id="rId41"/>
    <p:sldLayoutId id="2147483750" r:id="rId42"/>
    <p:sldLayoutId id="2147483751" r:id="rId43"/>
    <p:sldLayoutId id="2147483752" r:id="rId44"/>
    <p:sldLayoutId id="2147483753" r:id="rId45"/>
    <p:sldLayoutId id="2147483758" r:id="rId46"/>
    <p:sldLayoutId id="2147483762" r:id="rId4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6770" y="1758410"/>
            <a:ext cx="6568640" cy="1325563"/>
          </a:xfrm>
        </p:spPr>
        <p:txBody>
          <a:bodyPr/>
          <a:lstStyle/>
          <a:p>
            <a:pPr>
              <a:lnSpc>
                <a:spcPct val="150000"/>
              </a:lnSpc>
            </a:pPr>
            <a:r>
              <a:rPr lang="tr-TR" sz="2800" b="1" dirty="0">
                <a:solidFill>
                  <a:srgbClr val="7030A0"/>
                </a:solidFill>
                <a:latin typeface="Roboto" panose="02000000000000000000" pitchFamily="2" charset="0"/>
                <a:ea typeface="Roboto" panose="02000000000000000000" pitchFamily="2" charset="0"/>
                <a:cs typeface="Roboto" panose="02000000000000000000" pitchFamily="2" charset="0"/>
              </a:rPr>
              <a:t>BLOOM</a:t>
            </a:r>
            <a:br>
              <a:rPr lang="tr-TR" sz="2800" b="1" dirty="0">
                <a:solidFill>
                  <a:srgbClr val="7030A0"/>
                </a:solidFill>
                <a:latin typeface="Roboto" panose="02000000000000000000" pitchFamily="2" charset="0"/>
                <a:ea typeface="Roboto" panose="02000000000000000000" pitchFamily="2" charset="0"/>
                <a:cs typeface="Roboto" panose="02000000000000000000" pitchFamily="2" charset="0"/>
              </a:rPr>
            </a:br>
            <a:r>
              <a:rPr lang="tr-TR" sz="2800" b="1" dirty="0">
                <a:solidFill>
                  <a:srgbClr val="7030A0"/>
                </a:solidFill>
                <a:latin typeface="Roboto" panose="02000000000000000000" pitchFamily="2" charset="0"/>
                <a:ea typeface="Roboto" panose="02000000000000000000" pitchFamily="2" charset="0"/>
                <a:cs typeface="Roboto" panose="02000000000000000000" pitchFamily="2" charset="0"/>
              </a:rPr>
              <a:t>TAKSONOMİSİ</a:t>
            </a:r>
            <a:endParaRPr lang="en-US" sz="4000" b="1" dirty="0">
              <a:solidFill>
                <a:srgbClr val="7030A0"/>
              </a:solidFill>
              <a:latin typeface="Roboto" panose="02000000000000000000" pitchFamily="2" charset="0"/>
              <a:ea typeface="Roboto" panose="02000000000000000000" pitchFamily="2" charset="0"/>
              <a:cs typeface="Roboto" panose="02000000000000000000" pitchFamily="2" charset="0"/>
            </a:endParaRPr>
          </a:p>
        </p:txBody>
      </p:sp>
      <p:cxnSp>
        <p:nvCxnSpPr>
          <p:cNvPr id="6" name="Straight Connector 5"/>
          <p:cNvCxnSpPr/>
          <p:nvPr/>
        </p:nvCxnSpPr>
        <p:spPr>
          <a:xfrm>
            <a:off x="2958699" y="3733800"/>
            <a:ext cx="5784783" cy="0"/>
          </a:xfrm>
          <a:prstGeom prst="line">
            <a:avLst/>
          </a:prstGeom>
          <a:ln w="34925">
            <a:solidFill>
              <a:srgbClr val="F33366"/>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90737" y="6323644"/>
            <a:ext cx="914400" cy="325737"/>
          </a:xfrm>
          <a:prstGeom prst="rect">
            <a:avLst/>
          </a:prstGeom>
        </p:spPr>
        <p:txBody>
          <a:bodyPr vert="horz" wrap="none" lIns="91440" tIns="45720" rIns="91440" bIns="45720" rtlCol="0" anchor="ctr">
            <a:normAutofit/>
          </a:bodyPr>
          <a:lstStyle/>
          <a:p>
            <a:pPr algn="l">
              <a:spcBef>
                <a:spcPts val="0"/>
              </a:spcBef>
            </a:pPr>
            <a:r>
              <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a:t>
            </a:r>
            <a:r>
              <a:rPr lang="tr-TR"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turkertoker</a:t>
            </a:r>
            <a:endPar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0" name="Text Placeholder 2"/>
          <p:cNvSpPr>
            <a:spLocks noGrp="1"/>
          </p:cNvSpPr>
          <p:nvPr>
            <p:ph type="body" sz="quarter" idx="10"/>
          </p:nvPr>
        </p:nvSpPr>
        <p:spPr>
          <a:xfrm>
            <a:off x="1924409" y="4164403"/>
            <a:ext cx="7853363" cy="826698"/>
          </a:xfrm>
        </p:spPr>
        <p:txBody>
          <a:bodyPr/>
          <a:lstStyle/>
          <a:p>
            <a:pPr marL="0" indent="0" algn="ctr">
              <a:buNone/>
            </a:pPr>
            <a:r>
              <a:rPr lang="tr-TR" sz="2000" b="1">
                <a:solidFill>
                  <a:srgbClr val="7030A0"/>
                </a:solidFill>
              </a:rPr>
              <a:t>Doç. Dr</a:t>
            </a:r>
            <a:r>
              <a:rPr lang="tr-TR" sz="2000" b="1" dirty="0">
                <a:solidFill>
                  <a:srgbClr val="7030A0"/>
                </a:solidFill>
              </a:rPr>
              <a:t>. Türker Toker</a:t>
            </a:r>
          </a:p>
          <a:p>
            <a:pPr marL="0" indent="0" algn="ctr">
              <a:buNone/>
            </a:pPr>
            <a:r>
              <a:rPr lang="tr-TR" sz="2000" i="1" dirty="0">
                <a:solidFill>
                  <a:srgbClr val="7030A0"/>
                </a:solidFill>
              </a:rPr>
              <a:t>Eğitim Bilimleri Fakültesi</a:t>
            </a:r>
          </a:p>
          <a:p>
            <a:pPr marL="0" indent="0" algn="ctr">
              <a:buNone/>
            </a:pPr>
            <a:endParaRPr lang="tr-TR" sz="2000" dirty="0">
              <a:solidFill>
                <a:srgbClr val="7030A0"/>
              </a:solidFill>
            </a:endParaRPr>
          </a:p>
        </p:txBody>
      </p:sp>
      <p:sp>
        <p:nvSpPr>
          <p:cNvPr id="11" name="TextBox 6"/>
          <p:cNvSpPr txBox="1"/>
          <p:nvPr/>
        </p:nvSpPr>
        <p:spPr>
          <a:xfrm>
            <a:off x="6135437" y="6323643"/>
            <a:ext cx="914400" cy="325737"/>
          </a:xfrm>
          <a:prstGeom prst="rect">
            <a:avLst/>
          </a:prstGeom>
        </p:spPr>
        <p:txBody>
          <a:bodyPr vert="horz" wrap="none" lIns="91440" tIns="45720" rIns="91440" bIns="45720" rtlCol="0" anchor="ctr">
            <a:normAutofit/>
          </a:bodyPr>
          <a:lstStyle/>
          <a:p>
            <a:pPr algn="l">
              <a:spcBef>
                <a:spcPts val="0"/>
              </a:spcBef>
            </a:pPr>
            <a:r>
              <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a:t>
            </a:r>
            <a:r>
              <a:rPr lang="tr-TR"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turkertoker</a:t>
            </a:r>
            <a:endPar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2" name="TextBox 6"/>
          <p:cNvSpPr txBox="1"/>
          <p:nvPr/>
        </p:nvSpPr>
        <p:spPr>
          <a:xfrm>
            <a:off x="8091237" y="6323642"/>
            <a:ext cx="914400" cy="325737"/>
          </a:xfrm>
          <a:prstGeom prst="rect">
            <a:avLst/>
          </a:prstGeom>
        </p:spPr>
        <p:txBody>
          <a:bodyPr vert="horz" wrap="none" lIns="91440" tIns="45720" rIns="91440" bIns="45720" rtlCol="0" anchor="ctr">
            <a:normAutofit/>
          </a:bodyPr>
          <a:lstStyle/>
          <a:p>
            <a:pPr algn="l">
              <a:spcBef>
                <a:spcPts val="0"/>
              </a:spcBef>
            </a:pPr>
            <a:r>
              <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a:t>
            </a:r>
            <a:r>
              <a:rPr lang="tr-TR"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turkertoker</a:t>
            </a:r>
            <a:endPar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58407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20438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1.2. Kavramsal Bilgi</a:t>
            </a:r>
          </a:p>
          <a:p>
            <a:pPr marL="0" indent="0" algn="just">
              <a:lnSpc>
                <a:spcPct val="150000"/>
              </a:lnSpc>
              <a:buNone/>
            </a:pPr>
            <a:endParaRPr lang="tr-TR" sz="1800" b="1" dirty="0">
              <a:solidFill>
                <a:srgbClr val="333333"/>
              </a:solidFill>
              <a:latin typeface="Roboto" panose="02000000000000000000" pitchFamily="2" charset="0"/>
              <a:ea typeface="Roboto" panose="02000000000000000000" pitchFamily="2" charset="0"/>
            </a:endParaRPr>
          </a:p>
          <a:p>
            <a:pPr marL="171450"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Kuram model  ve yapıtların bilgisi: </a:t>
            </a:r>
            <a:r>
              <a:rPr lang="tr-TR" sz="1800" dirty="0">
                <a:latin typeface="Roboto" panose="02000000000000000000" pitchFamily="2" charset="0"/>
                <a:ea typeface="Roboto" panose="02000000000000000000" pitchFamily="2" charset="0"/>
                <a:cs typeface="Roboto" panose="02000000000000000000" pitchFamily="2" charset="0"/>
              </a:rPr>
              <a:t>Çeşitli konu alanlarında olay ve olguları belirtmek için kullanılan farklı felsefi temelleri, kuramları, model ve yapıların bilgisini kapsar. ÖRNEK: Dil bilimi kuramları bilgisi, genetik model (DNA gibi) bilgisi, evrim kuramı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endParaRPr lang="tr-TR" sz="1800" b="1" dirty="0">
              <a:solidFill>
                <a:srgbClr val="333333"/>
              </a:solidFill>
              <a:latin typeface="Roboto" panose="02000000000000000000" pitchFamily="2" charset="0"/>
              <a:ea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161470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1.3.İşlemsel Bilgi</a:t>
            </a: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Olgusal bilgi ve kavramsal bilgi, bilgi ile ilgili “ne” sorusunun cevabı ile ilgilenirken </a:t>
            </a:r>
            <a:r>
              <a:rPr lang="tr-TR" sz="1800" dirty="0" err="1">
                <a:latin typeface="Roboto" panose="02000000000000000000" pitchFamily="2" charset="0"/>
                <a:ea typeface="Roboto" panose="02000000000000000000" pitchFamily="2" charset="0"/>
                <a:cs typeface="Roboto" panose="02000000000000000000" pitchFamily="2" charset="0"/>
              </a:rPr>
              <a:t>işlemsel</a:t>
            </a:r>
            <a:r>
              <a:rPr lang="tr-TR" sz="1800" dirty="0">
                <a:latin typeface="Roboto" panose="02000000000000000000" pitchFamily="2" charset="0"/>
                <a:ea typeface="Roboto" panose="02000000000000000000" pitchFamily="2" charset="0"/>
                <a:cs typeface="Roboto" panose="02000000000000000000" pitchFamily="2" charset="0"/>
              </a:rPr>
              <a:t> bilgi, bilgi ile ilgili “nasıl” sorusunun cevabıyla ilgilenir. Kavramsal bilgi “ürünler” diyebileceğimiz şeyleri yansıtmaktadır. </a:t>
            </a:r>
            <a:r>
              <a:rPr lang="tr-TR" sz="1800" dirty="0" err="1">
                <a:latin typeface="Roboto" panose="02000000000000000000" pitchFamily="2" charset="0"/>
                <a:ea typeface="Roboto" panose="02000000000000000000" pitchFamily="2" charset="0"/>
                <a:cs typeface="Roboto" panose="02000000000000000000" pitchFamily="2" charset="0"/>
              </a:rPr>
              <a:t>İşlemsel</a:t>
            </a:r>
            <a:r>
              <a:rPr lang="tr-TR" sz="1800" dirty="0">
                <a:latin typeface="Roboto" panose="02000000000000000000" pitchFamily="2" charset="0"/>
                <a:ea typeface="Roboto" panose="02000000000000000000" pitchFamily="2" charset="0"/>
                <a:cs typeface="Roboto" panose="02000000000000000000" pitchFamily="2" charset="0"/>
              </a:rPr>
              <a:t> bilginin sadece bu işlemlerin bilgisini (hatırlanmasını) içerdiğinin unutulmaması önemlidir.</a:t>
            </a:r>
          </a:p>
          <a:p>
            <a:pPr marL="628650" lvl="1"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Konuya özel becerilerin bilgisi: </a:t>
            </a:r>
            <a:r>
              <a:rPr lang="tr-TR" sz="1800" dirty="0">
                <a:latin typeface="Roboto" panose="02000000000000000000" pitchFamily="2" charset="0"/>
                <a:ea typeface="Roboto" panose="02000000000000000000" pitchFamily="2" charset="0"/>
                <a:cs typeface="Roboto" panose="02000000000000000000" pitchFamily="2" charset="0"/>
              </a:rPr>
              <a:t>Bir faaliyeti yapmadaki basamaklar dizisidir. ÖRNEK: Kelime anlamını belirlerken yararlanılan beceriler bilgisi, cümlenin ögelerini çözümleme becerisi bilgisi</a:t>
            </a:r>
          </a:p>
          <a:p>
            <a:pPr marL="171450" indent="-171450" algn="just">
              <a:lnSpc>
                <a:spcPct val="150000"/>
              </a:lnSpc>
            </a:pPr>
            <a:endParaRPr lang="en-US" sz="1800" b="1" dirty="0">
              <a:latin typeface="Roboto" panose="02000000000000000000" pitchFamily="2"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194193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1.3.İşlemsel Bilgi</a:t>
            </a:r>
          </a:p>
          <a:p>
            <a:pPr algn="just">
              <a:lnSpc>
                <a:spcPct val="150000"/>
              </a:lnSpc>
            </a:pPr>
            <a:endParaRPr lang="tr-TR" sz="1800" b="1" dirty="0">
              <a:latin typeface="Roboto" panose="02000000000000000000" pitchFamily="2" charset="0"/>
              <a:ea typeface="Roboto" panose="02000000000000000000" pitchFamily="2" charset="0"/>
              <a:cs typeface="Roboto" panose="02000000000000000000" pitchFamily="2" charset="0"/>
            </a:endParaRPr>
          </a:p>
          <a:p>
            <a:pPr marL="628650" lvl="1"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Konuya özel yöntem ve tekniklerin bilgisi: </a:t>
            </a:r>
            <a:r>
              <a:rPr lang="tr-TR" sz="1800" dirty="0">
                <a:latin typeface="Roboto" panose="02000000000000000000" pitchFamily="2" charset="0"/>
                <a:ea typeface="Roboto" panose="02000000000000000000" pitchFamily="2" charset="0"/>
                <a:cs typeface="Roboto" panose="02000000000000000000" pitchFamily="2" charset="0"/>
              </a:rPr>
              <a:t>Doğrudan gözlemin, deneyin yana keşfin ürünü olmaktan çok, geniş çapta bir fikir birliğinin, anlaşmanın, normun ürünü olan bilgileri içerir. </a:t>
            </a:r>
          </a:p>
          <a:p>
            <a:pPr marL="457200" lvl="1" indent="0" algn="just">
              <a:lnSpc>
                <a:spcPct val="150000"/>
              </a:lnSpc>
              <a:buNone/>
            </a:pPr>
            <a:r>
              <a:rPr lang="tr-TR" sz="1800" dirty="0">
                <a:latin typeface="Roboto" panose="02000000000000000000" pitchFamily="2" charset="0"/>
                <a:ea typeface="Roboto" panose="02000000000000000000" pitchFamily="2" charset="0"/>
                <a:cs typeface="Roboto" panose="02000000000000000000" pitchFamily="2" charset="0"/>
              </a:rPr>
              <a:t>   ÖRNEK: Edebi eleştiri yöntemleri bilgisi, araştırma yöntemleri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26624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1.3.İşlemsel Bilgi</a:t>
            </a:r>
          </a:p>
          <a:p>
            <a:pPr marL="0" indent="0" algn="just">
              <a:lnSpc>
                <a:spcPct val="150000"/>
              </a:lnSpc>
              <a:buNone/>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Uygun yöntemlerin ne zaman ve nasıl kullanılacağı ile ilgili ölçülerin bilgisi:  </a:t>
            </a:r>
            <a:r>
              <a:rPr lang="tr-TR" sz="1800" dirty="0">
                <a:latin typeface="Roboto" panose="02000000000000000000" pitchFamily="2" charset="0"/>
                <a:ea typeface="Roboto" panose="02000000000000000000" pitchFamily="2" charset="0"/>
                <a:cs typeface="Roboto" panose="02000000000000000000" pitchFamily="2" charset="0"/>
              </a:rPr>
              <a:t>Konuya özel işlemlerin bilgisine ek olarak bunların ne zaman ve nasıl kullanılacağı ile ilgili önceden belleğe kaydedilen bilgilerin tekrar ortaya çıkmasıdır. </a:t>
            </a:r>
          </a:p>
          <a:p>
            <a:pPr marL="0" indent="0" algn="just">
              <a:lnSpc>
                <a:spcPct val="150000"/>
              </a:lnSpc>
              <a:buNone/>
            </a:pPr>
            <a:r>
              <a:rPr lang="tr-TR" sz="1800" dirty="0">
                <a:latin typeface="Roboto" panose="02000000000000000000" pitchFamily="2" charset="0"/>
                <a:ea typeface="Roboto" panose="02000000000000000000" pitchFamily="2" charset="0"/>
                <a:cs typeface="Roboto" panose="02000000000000000000" pitchFamily="2" charset="0"/>
              </a:rPr>
              <a:t>   ÖRNEK: Bir metin oluştururken birkaç anlatım biçiminden hangisinin/hangilerinin seçileceğinin belirlenmesi ve ölçütlerin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189089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1.4.Üstbilişsel Bilgi</a:t>
            </a:r>
          </a:p>
          <a:p>
            <a:pPr algn="just">
              <a:lnSpc>
                <a:spcPct val="150000"/>
              </a:lnSpc>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0" indent="0" algn="just">
              <a:lnSpc>
                <a:spcPct val="150000"/>
              </a:lnSpc>
              <a:buNone/>
            </a:pPr>
            <a:r>
              <a:rPr lang="tr-TR" sz="1800" dirty="0">
                <a:latin typeface="Roboto" panose="02000000000000000000" pitchFamily="2" charset="0"/>
                <a:ea typeface="Roboto" panose="02000000000000000000" pitchFamily="2" charset="0"/>
                <a:cs typeface="Roboto" panose="02000000000000000000" pitchFamily="2" charset="0"/>
              </a:rPr>
              <a:t>Genel anlamda </a:t>
            </a:r>
            <a:r>
              <a:rPr lang="tr-TR" sz="1800" dirty="0" err="1">
                <a:latin typeface="Roboto" panose="02000000000000000000" pitchFamily="2" charset="0"/>
                <a:ea typeface="Roboto" panose="02000000000000000000" pitchFamily="2" charset="0"/>
                <a:cs typeface="Roboto" panose="02000000000000000000" pitchFamily="2" charset="0"/>
              </a:rPr>
              <a:t>üstbilişsel</a:t>
            </a:r>
            <a:r>
              <a:rPr lang="tr-TR" sz="1800" dirty="0">
                <a:latin typeface="Roboto" panose="02000000000000000000" pitchFamily="2" charset="0"/>
                <a:ea typeface="Roboto" panose="02000000000000000000" pitchFamily="2" charset="0"/>
                <a:cs typeface="Roboto" panose="02000000000000000000" pitchFamily="2" charset="0"/>
              </a:rPr>
              <a:t> bilgi, biliş ile ilgili bilgi ve aynı zamanda kişinin kendi bilişinden haberli, onunla ilgili bilgi sahibi olması demektir Araştırmalar, öğrencilerin genel bilişleri hakkında daha bilgili olduklarını, kendi düşünmeleri hakkında daha farkında olduklarını ve bu farkındalıklarla hareket ettikleri zaman daha iyi öğreneceklerini ortaya koymaktadır (Demirel, 2010: 124).</a:t>
            </a: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491014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23617"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1.4.Üstbilişsel Bilgi</a:t>
            </a:r>
          </a:p>
          <a:p>
            <a:pPr algn="just">
              <a:lnSpc>
                <a:spcPct val="150000"/>
              </a:lnSpc>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Stratejik bilgi: </a:t>
            </a:r>
            <a:r>
              <a:rPr lang="tr-TR" sz="1800" dirty="0">
                <a:latin typeface="Roboto" panose="02000000000000000000" pitchFamily="2" charset="0"/>
                <a:ea typeface="Roboto" panose="02000000000000000000" pitchFamily="2" charset="0"/>
                <a:cs typeface="Roboto" panose="02000000000000000000" pitchFamily="2" charset="0"/>
              </a:rPr>
              <a:t>Öğrenme, düşünme, problem çözme ile ilgili genel stratejiler bilgisidir. </a:t>
            </a:r>
          </a:p>
          <a:p>
            <a:pPr marL="0" indent="0" algn="just">
              <a:lnSpc>
                <a:spcPct val="150000"/>
              </a:lnSpc>
              <a:buNone/>
            </a:pPr>
            <a:r>
              <a:rPr lang="tr-TR" sz="1800" dirty="0">
                <a:latin typeface="Roboto" panose="02000000000000000000" pitchFamily="2" charset="0"/>
                <a:ea typeface="Roboto" panose="02000000000000000000" pitchFamily="2" charset="0"/>
                <a:cs typeface="Roboto" panose="02000000000000000000" pitchFamily="2" charset="0"/>
              </a:rPr>
              <a:t>	ÖRNEK: Özetleme geliştirme stratejisi bilgisi, ana hatlarını çıkarma gibi 	düzenleme yapma stratejileri bilgisi, her tür planlama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057994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23617"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1.4.Üstbilişsel Bilgi</a:t>
            </a:r>
          </a:p>
          <a:p>
            <a:pPr algn="just">
              <a:lnSpc>
                <a:spcPct val="150000"/>
              </a:lnSpc>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Bilişsel görevler bilgisi: </a:t>
            </a:r>
            <a:r>
              <a:rPr lang="tr-TR" sz="1800" dirty="0">
                <a:latin typeface="Roboto" panose="02000000000000000000" pitchFamily="2" charset="0"/>
                <a:ea typeface="Roboto" panose="02000000000000000000" pitchFamily="2" charset="0"/>
                <a:cs typeface="Roboto" panose="02000000000000000000" pitchFamily="2" charset="0"/>
              </a:rPr>
              <a:t>Farklı bilişsel görevler, farklı derecede zorlukları içerebilir. Bunları yerine getirmek için ortama, bağlama, koşullara bağlı değişkenleri ve tahminleri içeren bilgilerdir. Farklı türdeki metinleri ezgiye uygun seslendirme bilgisi, kısa cevaplı test türlerinin, bireyin belleği üzerinde seçmeli test maddelerine kıyasla daha geniş bilgi gerektiği bilgisi. </a:t>
            </a: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404392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23617" cy="27509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1.4.Üstbilişsel Bilgi</a:t>
            </a:r>
          </a:p>
          <a:p>
            <a:pPr algn="just">
              <a:lnSpc>
                <a:spcPct val="150000"/>
              </a:lnSpc>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r>
              <a:rPr lang="tr-TR" sz="1800" b="1" dirty="0" err="1">
                <a:latin typeface="Roboto" panose="02000000000000000000" pitchFamily="2" charset="0"/>
                <a:ea typeface="Roboto" panose="02000000000000000000" pitchFamily="2" charset="0"/>
                <a:cs typeface="Roboto" panose="02000000000000000000" pitchFamily="2" charset="0"/>
              </a:rPr>
              <a:t>Özbilgi</a:t>
            </a:r>
            <a:r>
              <a:rPr lang="tr-TR" sz="1800" b="1" dirty="0">
                <a:latin typeface="Roboto" panose="02000000000000000000" pitchFamily="2" charset="0"/>
                <a:ea typeface="Roboto" panose="02000000000000000000" pitchFamily="2" charset="0"/>
                <a:cs typeface="Roboto" panose="02000000000000000000" pitchFamily="2" charset="0"/>
              </a:rPr>
              <a:t>:</a:t>
            </a:r>
            <a:r>
              <a:rPr lang="tr-TR" sz="1800" dirty="0">
                <a:latin typeface="Roboto" panose="02000000000000000000" pitchFamily="2" charset="0"/>
                <a:ea typeface="Roboto" panose="02000000000000000000" pitchFamily="2" charset="0"/>
                <a:cs typeface="Roboto" panose="02000000000000000000" pitchFamily="2" charset="0"/>
              </a:rPr>
              <a:t>  Bireyin kendi hakkında bilgisi, biliş ve öğrenme ile ilgili olarak kendisinin güçlü ve zayıf yönleri ile ilgili bilgisini kapsar. </a:t>
            </a:r>
          </a:p>
          <a:p>
            <a:pPr marL="0" indent="0" algn="just">
              <a:lnSpc>
                <a:spcPct val="150000"/>
              </a:lnSpc>
              <a:buNone/>
            </a:pPr>
            <a:r>
              <a:rPr lang="tr-TR" sz="1800" dirty="0">
                <a:latin typeface="Roboto" panose="02000000000000000000" pitchFamily="2" charset="0"/>
                <a:ea typeface="Roboto" panose="02000000000000000000" pitchFamily="2" charset="0"/>
                <a:cs typeface="Roboto" panose="02000000000000000000" pitchFamily="2" charset="0"/>
              </a:rPr>
              <a:t>	ÖRNEK: Bir göreve ilişkin kişisel ilgi bilgisi, bir görevin yararlık derecesi ile 	ilgili yargıların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273175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5733297" y="2144726"/>
            <a:ext cx="5393204" cy="226824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tr-TR" sz="1800">
                <a:latin typeface="Roboto" panose="02000000000000000000" pitchFamily="2" charset="0"/>
                <a:ea typeface="Roboto" panose="02000000000000000000" pitchFamily="2" charset="0"/>
                <a:cs typeface="Roboto" panose="02000000000000000000" pitchFamily="2" charset="0"/>
              </a:rPr>
              <a:t>Önceden edinilmiş olan bilgilerin hatırlanarak yeniden çağırılabilmesi hatırlama basamağında gerçekleşmektedir. </a:t>
            </a:r>
          </a:p>
          <a:p>
            <a:pPr>
              <a:lnSpc>
                <a:spcPct val="150000"/>
              </a:lnSpc>
            </a:pPr>
            <a:r>
              <a:rPr lang="tr-TR" sz="1800">
                <a:latin typeface="Roboto" panose="02000000000000000000" pitchFamily="2" charset="0"/>
                <a:ea typeface="Roboto" panose="02000000000000000000" pitchFamily="2" charset="0"/>
                <a:cs typeface="Roboto" panose="02000000000000000000" pitchFamily="2" charset="0"/>
              </a:rPr>
              <a:t>Taksonominin bu basamağında bilgi düzeyinde bir paylaşım söz konusudur. </a:t>
            </a:r>
          </a:p>
          <a:p>
            <a:pPr>
              <a:lnSpc>
                <a:spcPct val="150000"/>
              </a:lnSpc>
            </a:pPr>
            <a:endParaRPr lang="tr-TR" sz="1800">
              <a:latin typeface="Roboto" panose="02000000000000000000" pitchFamily="2" charset="0"/>
              <a:ea typeface="Roboto" panose="02000000000000000000" pitchFamily="2" charset="0"/>
              <a:cs typeface="Roboto" panose="02000000000000000000" pitchFamily="2" charset="0"/>
            </a:endParaRPr>
          </a:p>
        </p:txBody>
      </p:sp>
      <p:sp>
        <p:nvSpPr>
          <p:cNvPr id="6" name="Oval 5">
            <a:extLst>
              <a:ext uri="{FF2B5EF4-FFF2-40B4-BE49-F238E27FC236}">
                <a16:creationId xmlns:a16="http://schemas.microsoft.com/office/drawing/2014/main" id="{AB990FFF-5C89-4C9A-B88D-116DFCC483C7}"/>
              </a:ext>
            </a:extLst>
          </p:cNvPr>
          <p:cNvSpPr/>
          <p:nvPr/>
        </p:nvSpPr>
        <p:spPr>
          <a:xfrm>
            <a:off x="1538667" y="2144727"/>
            <a:ext cx="2460307" cy="2460307"/>
          </a:xfrm>
          <a:prstGeom prst="ellipse">
            <a:avLst/>
          </a:prstGeom>
          <a:solidFill>
            <a:srgbClr val="F7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a:extLst>
              <a:ext uri="{FF2B5EF4-FFF2-40B4-BE49-F238E27FC236}">
                <a16:creationId xmlns:a16="http://schemas.microsoft.com/office/drawing/2014/main" id="{7B3979B8-5846-4814-A871-34D43406A8C9}"/>
              </a:ext>
            </a:extLst>
          </p:cNvPr>
          <p:cNvSpPr txBox="1"/>
          <p:nvPr/>
        </p:nvSpPr>
        <p:spPr>
          <a:xfrm>
            <a:off x="1833193" y="2591663"/>
            <a:ext cx="1871256" cy="1566437"/>
          </a:xfrm>
          <a:prstGeom prst="rect">
            <a:avLst/>
          </a:prstGeom>
        </p:spPr>
        <p:txBody>
          <a:bodyPr vert="horz" lIns="91440" tIns="45720" rIns="91440" bIns="45720" rtlCol="0" anchor="ctr">
            <a:normAutofit/>
          </a:bodyPr>
          <a:lstStyle>
            <a:defPPr>
              <a:defRPr lang="id-ID"/>
            </a:defPPr>
            <a:lvl1pPr>
              <a:lnSpc>
                <a:spcPct val="90000"/>
              </a:lnSpc>
              <a:spcBef>
                <a:spcPts val="0"/>
              </a:spcBef>
              <a:buNone/>
              <a:defRPr sz="3200" b="1">
                <a:latin typeface="Poppins SemiBold" panose="00000700000000000000" pitchFamily="50" charset="0"/>
                <a:ea typeface="+mj-ea"/>
                <a:cs typeface="Poppins SemiBold" panose="00000700000000000000" pitchFamily="50" charset="0"/>
              </a:defRPr>
            </a:lvl1pPr>
          </a:lstStyle>
          <a:p>
            <a:pPr algn="ctr"/>
            <a:r>
              <a:rPr lang="en-US" sz="5000" dirty="0">
                <a:solidFill>
                  <a:srgbClr val="00DD80"/>
                </a:solidFill>
              </a:rPr>
              <a:t>01</a:t>
            </a:r>
          </a:p>
        </p:txBody>
      </p:sp>
      <p:sp>
        <p:nvSpPr>
          <p:cNvPr id="14" name="Content Placeholder 2">
            <a:extLst>
              <a:ext uri="{FF2B5EF4-FFF2-40B4-BE49-F238E27FC236}">
                <a16:creationId xmlns:a16="http://schemas.microsoft.com/office/drawing/2014/main" id="{306187AD-0C26-4745-BF20-99DF414C8A43}"/>
              </a:ext>
            </a:extLst>
          </p:cNvPr>
          <p:cNvSpPr txBox="1">
            <a:spLocks/>
          </p:cNvSpPr>
          <p:nvPr/>
        </p:nvSpPr>
        <p:spPr>
          <a:xfrm>
            <a:off x="5733297" y="3524687"/>
            <a:ext cx="5072298" cy="12668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endParaRPr lang="en-US" sz="1800" dirty="0">
              <a:latin typeface="Roboto" panose="02000000000000000000" pitchFamily="2" charset="0"/>
              <a:ea typeface="Roboto" panose="02000000000000000000" pitchFamily="2" charset="0"/>
              <a:cs typeface="Roboto" panose="02000000000000000000" pitchFamily="2" charset="0"/>
            </a:endParaRPr>
          </a:p>
        </p:txBody>
      </p:sp>
      <p:sp>
        <p:nvSpPr>
          <p:cNvPr id="9" name="Partial Circle 8">
            <a:extLst>
              <a:ext uri="{FF2B5EF4-FFF2-40B4-BE49-F238E27FC236}">
                <a16:creationId xmlns:a16="http://schemas.microsoft.com/office/drawing/2014/main" id="{BFDB84AE-0C05-4CA4-9E9F-CD1DE6EC7F46}"/>
              </a:ext>
            </a:extLst>
          </p:cNvPr>
          <p:cNvSpPr/>
          <p:nvPr/>
        </p:nvSpPr>
        <p:spPr>
          <a:xfrm>
            <a:off x="10481274" y="-1710726"/>
            <a:ext cx="3421451" cy="3421451"/>
          </a:xfrm>
          <a:prstGeom prst="pie">
            <a:avLst>
              <a:gd name="adj1" fmla="val 5400090"/>
              <a:gd name="adj2" fmla="val 10810279"/>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Content Placeholder 2">
            <a:extLst>
              <a:ext uri="{FF2B5EF4-FFF2-40B4-BE49-F238E27FC236}">
                <a16:creationId xmlns:a16="http://schemas.microsoft.com/office/drawing/2014/main" id="{FA2624D5-57C3-4945-9CF5-82BE5B75362F}"/>
              </a:ext>
            </a:extLst>
          </p:cNvPr>
          <p:cNvSpPr txBox="1">
            <a:spLocks/>
          </p:cNvSpPr>
          <p:nvPr/>
        </p:nvSpPr>
        <p:spPr>
          <a:xfrm>
            <a:off x="10805595" y="360780"/>
            <a:ext cx="1254019" cy="43307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Hatırlama</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837579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0384" y="863889"/>
            <a:ext cx="10515600" cy="836896"/>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Hatırlama</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2166730" y="1700785"/>
            <a:ext cx="8637105" cy="11160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tr-TR" sz="1800" dirty="0">
                <a:solidFill>
                  <a:schemeClr val="bg1"/>
                </a:solidFill>
                <a:latin typeface="Roboto" panose="02000000000000000000" pitchFamily="2" charset="0"/>
                <a:ea typeface="Roboto" panose="02000000000000000000" pitchFamily="2" charset="0"/>
                <a:cs typeface="Roboto" panose="02000000000000000000" pitchFamily="2" charset="0"/>
              </a:rPr>
              <a:t>Bilginin hatırlanması anlamlı öğrenme ve daha karmaşık görevlerde problem çözme için esastır. Tanıma ve hatırlama bilişsel süreçleriyle ilgilidir (</a:t>
            </a:r>
            <a:r>
              <a:rPr lang="tr-TR" sz="1800" dirty="0" err="1">
                <a:solidFill>
                  <a:schemeClr val="bg1"/>
                </a:solidFill>
                <a:latin typeface="Roboto" panose="02000000000000000000" pitchFamily="2" charset="0"/>
                <a:ea typeface="Roboto" panose="02000000000000000000" pitchFamily="2" charset="0"/>
                <a:cs typeface="Roboto" panose="02000000000000000000" pitchFamily="2" charset="0"/>
              </a:rPr>
              <a:t>Mayer</a:t>
            </a:r>
            <a:r>
              <a:rPr lang="tr-TR" sz="1800" dirty="0">
                <a:solidFill>
                  <a:schemeClr val="bg1"/>
                </a:solidFill>
                <a:latin typeface="Roboto" panose="02000000000000000000" pitchFamily="2" charset="0"/>
                <a:ea typeface="Roboto" panose="02000000000000000000" pitchFamily="2" charset="0"/>
                <a:cs typeface="Roboto" panose="02000000000000000000" pitchFamily="2" charset="0"/>
              </a:rPr>
              <a:t>, 2002: 228).</a:t>
            </a:r>
          </a:p>
          <a:p>
            <a:pPr marL="0" indent="0" algn="just">
              <a:lnSpc>
                <a:spcPct val="150000"/>
              </a:lnSpc>
              <a:spcBef>
                <a:spcPts val="0"/>
              </a:spcBef>
              <a:buFont typeface="Arial" panose="020B0604020202020204" pitchFamily="34" charset="0"/>
              <a:buNone/>
            </a:pPr>
            <a:endParaRPr lang="tr-TR" sz="1800" dirty="0">
              <a:solidFill>
                <a:schemeClr val="bg1"/>
              </a:solidFill>
              <a:latin typeface="Roboto" pitchFamily="2" charset="0"/>
              <a:ea typeface="Roboto" pitchFamily="2" charset="0"/>
              <a:cs typeface="Poppins" panose="00000500000000000000" pitchFamily="50" charset="0"/>
            </a:endParaRPr>
          </a:p>
        </p:txBody>
      </p:sp>
      <p:sp>
        <p:nvSpPr>
          <p:cNvPr id="6" name="Oval 5">
            <a:extLst>
              <a:ext uri="{FF2B5EF4-FFF2-40B4-BE49-F238E27FC236}">
                <a16:creationId xmlns:a16="http://schemas.microsoft.com/office/drawing/2014/main" id="{8C734453-F932-444D-BA74-C4DEE507E327}"/>
              </a:ext>
            </a:extLst>
          </p:cNvPr>
          <p:cNvSpPr/>
          <p:nvPr/>
        </p:nvSpPr>
        <p:spPr>
          <a:xfrm>
            <a:off x="10509829" y="44054"/>
            <a:ext cx="1656731" cy="1656731"/>
          </a:xfrm>
          <a:prstGeom prst="ellipse">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6692448" y="3283848"/>
            <a:ext cx="3955895" cy="11099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buSzPts val="1100"/>
              <a:buNone/>
            </a:pPr>
            <a:r>
              <a:rPr lang="tr-TR" sz="1800" b="1" dirty="0">
                <a:solidFill>
                  <a:schemeClr val="bg1"/>
                </a:solidFill>
                <a:latin typeface="Roboto" panose="02000000000000000000" pitchFamily="2" charset="0"/>
                <a:ea typeface="Roboto" panose="02000000000000000000" pitchFamily="2" charset="0"/>
                <a:cs typeface="Roboto" panose="02000000000000000000" pitchFamily="2" charset="0"/>
              </a:rPr>
              <a:t>1. </a:t>
            </a:r>
            <a:r>
              <a:rPr lang="tr-TR" sz="1800" b="1" spc="300" dirty="0">
                <a:solidFill>
                  <a:schemeClr val="bg1"/>
                </a:solidFill>
                <a:latin typeface="Roboto" panose="02000000000000000000" pitchFamily="2" charset="0"/>
                <a:ea typeface="Roboto" panose="02000000000000000000" pitchFamily="2" charset="0"/>
                <a:cs typeface="Roboto" panose="02000000000000000000" pitchFamily="2" charset="0"/>
              </a:rPr>
              <a:t>2. </a:t>
            </a:r>
            <a:r>
              <a:rPr lang="tr-TR" sz="1800" b="1" dirty="0">
                <a:solidFill>
                  <a:schemeClr val="bg1"/>
                </a:solidFill>
                <a:latin typeface="Roboto" panose="02000000000000000000" pitchFamily="2" charset="0"/>
                <a:ea typeface="Roboto" panose="02000000000000000000" pitchFamily="2" charset="0"/>
                <a:cs typeface="Roboto" panose="02000000000000000000" pitchFamily="2" charset="0"/>
              </a:rPr>
              <a:t>HATIRLAMA</a:t>
            </a:r>
          </a:p>
          <a:p>
            <a:pPr marL="0" lvl="0" indent="0" algn="just">
              <a:buSzPts val="1100"/>
              <a:buNone/>
            </a:pPr>
            <a:r>
              <a:rPr lang="tr-TR" sz="1800" dirty="0">
                <a:solidFill>
                  <a:schemeClr val="bg1"/>
                </a:solidFill>
                <a:latin typeface="Roboto" panose="02000000000000000000" pitchFamily="2" charset="0"/>
                <a:ea typeface="Roboto" panose="02000000000000000000" pitchFamily="2" charset="0"/>
                <a:cs typeface="Roboto" panose="02000000000000000000" pitchFamily="2" charset="0"/>
              </a:rPr>
              <a:t>Uzun süreli bellekten çağırma: Gözden geçirme (tarama)</a:t>
            </a:r>
            <a:br>
              <a:rPr lang="tr-TR" sz="1800" dirty="0">
                <a:solidFill>
                  <a:schemeClr val="bg1"/>
                </a:solidFill>
                <a:latin typeface="Roboto" panose="02000000000000000000" pitchFamily="2" charset="0"/>
                <a:ea typeface="Roboto" panose="02000000000000000000" pitchFamily="2" charset="0"/>
                <a:cs typeface="Roboto" panose="02000000000000000000" pitchFamily="2" charset="0"/>
              </a:rPr>
            </a:b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marL="0" indent="0" algn="just">
              <a:buNone/>
            </a:pP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marL="0" indent="0" algn="just">
              <a:lnSpc>
                <a:spcPct val="150000"/>
              </a:lnSpc>
              <a:spcBef>
                <a:spcPts val="0"/>
              </a:spcBef>
              <a:buFont typeface="Arial" panose="020B0604020202020204" pitchFamily="34" charset="0"/>
              <a:buNone/>
            </a:pPr>
            <a:endParaRPr lang="tr-TR" sz="1800" dirty="0">
              <a:solidFill>
                <a:schemeClr val="bg1"/>
              </a:solidFill>
              <a:latin typeface="Roboto" pitchFamily="2" charset="0"/>
              <a:ea typeface="Roboto" pitchFamily="2" charset="0"/>
              <a:cs typeface="Poppins" panose="00000500000000000000" pitchFamily="50" charset="0"/>
            </a:endParaRPr>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2166730" y="3283848"/>
            <a:ext cx="3382871" cy="1109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buSzPts val="1100"/>
              <a:buNone/>
            </a:pPr>
            <a:r>
              <a:rPr lang="tr-TR" sz="1800" b="1" dirty="0">
                <a:solidFill>
                  <a:schemeClr val="bg1"/>
                </a:solidFill>
                <a:latin typeface="Roboto" panose="02000000000000000000" pitchFamily="2" charset="0"/>
                <a:ea typeface="Roboto" panose="02000000000000000000" pitchFamily="2" charset="0"/>
                <a:cs typeface="Roboto" panose="02000000000000000000" pitchFamily="2" charset="0"/>
              </a:rPr>
              <a:t>1.1. TANIMA</a:t>
            </a:r>
          </a:p>
          <a:p>
            <a:pPr marL="0" lvl="0" indent="0" algn="just">
              <a:buSzPts val="1100"/>
              <a:buNone/>
            </a:pPr>
            <a:r>
              <a:rPr lang="tr-TR" sz="1800" dirty="0">
                <a:solidFill>
                  <a:schemeClr val="bg1"/>
                </a:solidFill>
                <a:latin typeface="Roboto" panose="02000000000000000000" pitchFamily="2" charset="0"/>
                <a:ea typeface="Roboto" panose="02000000000000000000" pitchFamily="2" charset="0"/>
                <a:cs typeface="Roboto" panose="02000000000000000000" pitchFamily="2" charset="0"/>
              </a:rPr>
              <a:t>Kısa süreli bellekten uzun süreliye geçiş: Belirleme (teyit)</a:t>
            </a:r>
          </a:p>
          <a:p>
            <a:pPr marL="0" indent="0" algn="just">
              <a:buNone/>
            </a:pP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marL="0" indent="0" algn="just">
              <a:lnSpc>
                <a:spcPct val="150000"/>
              </a:lnSpc>
              <a:spcBef>
                <a:spcPts val="0"/>
              </a:spcBef>
              <a:buFont typeface="Arial" panose="020B0604020202020204" pitchFamily="34" charset="0"/>
              <a:buNone/>
            </a:pPr>
            <a:endParaRPr lang="tr-TR" sz="1800" dirty="0">
              <a:solidFill>
                <a:schemeClr val="bg1"/>
              </a:solidFill>
              <a:latin typeface="Roboto" pitchFamily="2" charset="0"/>
              <a:ea typeface="Roboto" pitchFamily="2" charset="0"/>
              <a:cs typeface="Poppins" panose="00000500000000000000" pitchFamily="50"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10648343" y="546596"/>
            <a:ext cx="1379702" cy="9916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ctr">
              <a:spcBef>
                <a:spcPts val="0"/>
              </a:spcBef>
              <a:buNone/>
            </a:pPr>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a:t>
            </a:r>
            <a:endParaRPr lang="en-US"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endParaRPr>
          </a:p>
          <a:p>
            <a:pPr marL="0" lvl="0" indent="0" algn="ctr">
              <a:spcBef>
                <a:spcPts val="0"/>
              </a:spcBef>
              <a:buNone/>
            </a:pPr>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pPr marL="0" indent="0">
              <a:buNone/>
            </a:pP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marL="0" indent="0">
              <a:lnSpc>
                <a:spcPct val="150000"/>
              </a:lnSpc>
              <a:spcBef>
                <a:spcPts val="0"/>
              </a:spcBef>
              <a:buFont typeface="Arial" panose="020B0604020202020204" pitchFamily="34" charset="0"/>
              <a:buNone/>
            </a:pPr>
            <a:endParaRPr lang="en-US" sz="1800" dirty="0">
              <a:solidFill>
                <a:schemeClr val="bg1"/>
              </a:solidFill>
              <a:latin typeface="Roboto" pitchFamily="2" charset="0"/>
              <a:ea typeface="Roboto" pitchFamily="2" charset="0"/>
              <a:cs typeface="Poppins" panose="00000500000000000000" pitchFamily="50" charset="0"/>
            </a:endParaRPr>
          </a:p>
        </p:txBody>
      </p:sp>
    </p:spTree>
    <p:extLst>
      <p:ext uri="{BB962C8B-B14F-4D97-AF65-F5344CB8AC3E}">
        <p14:creationId xmlns:p14="http://schemas.microsoft.com/office/powerpoint/2010/main" val="359339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5C70-E0F9-45D7-BD38-7FB723C0E49D}"/>
              </a:ext>
            </a:extLst>
          </p:cNvPr>
          <p:cNvSpPr txBox="1">
            <a:spLocks/>
          </p:cNvSpPr>
          <p:nvPr/>
        </p:nvSpPr>
        <p:spPr>
          <a:xfrm>
            <a:off x="3118319" y="1528350"/>
            <a:ext cx="4908550" cy="151355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Bloom Taksonomisini</a:t>
            </a:r>
            <a:br>
              <a:rPr lang="tr-TR" sz="2800" b="1" dirty="0">
                <a:latin typeface="Roboto" panose="02000000000000000000" pitchFamily="2" charset="0"/>
                <a:ea typeface="Roboto" panose="02000000000000000000" pitchFamily="2" charset="0"/>
                <a:cs typeface="Roboto" panose="02000000000000000000" pitchFamily="2" charset="0"/>
              </a:rPr>
            </a:br>
            <a:r>
              <a:rPr lang="tr-TR" sz="2800" b="1" dirty="0">
                <a:latin typeface="Roboto" panose="02000000000000000000" pitchFamily="2" charset="0"/>
                <a:ea typeface="Roboto" panose="02000000000000000000" pitchFamily="2" charset="0"/>
                <a:cs typeface="Roboto" panose="02000000000000000000" pitchFamily="2" charset="0"/>
              </a:rPr>
              <a:t>Bilmek Ne</a:t>
            </a:r>
            <a:br>
              <a:rPr lang="tr-TR" sz="2800" b="1" dirty="0">
                <a:latin typeface="Roboto" panose="02000000000000000000" pitchFamily="2" charset="0"/>
                <a:ea typeface="Roboto" panose="02000000000000000000" pitchFamily="2" charset="0"/>
                <a:cs typeface="Roboto" panose="02000000000000000000" pitchFamily="2" charset="0"/>
              </a:rPr>
            </a:br>
            <a:r>
              <a:rPr lang="tr-TR" sz="2800" b="1" dirty="0">
                <a:latin typeface="Roboto" panose="02000000000000000000" pitchFamily="2" charset="0"/>
                <a:ea typeface="Roboto" panose="02000000000000000000" pitchFamily="2" charset="0"/>
                <a:cs typeface="Roboto" panose="02000000000000000000" pitchFamily="2" charset="0"/>
              </a:rPr>
              <a:t>İşimize Yarar!</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5" name="Oval 14">
            <a:extLst>
              <a:ext uri="{FF2B5EF4-FFF2-40B4-BE49-F238E27FC236}">
                <a16:creationId xmlns:a16="http://schemas.microsoft.com/office/drawing/2014/main" id="{8C734453-F932-444D-BA74-C4DEE507E327}"/>
              </a:ext>
            </a:extLst>
          </p:cNvPr>
          <p:cNvSpPr/>
          <p:nvPr/>
        </p:nvSpPr>
        <p:spPr>
          <a:xfrm>
            <a:off x="6398794" y="3485116"/>
            <a:ext cx="405046" cy="405046"/>
          </a:xfrm>
          <a:prstGeom prst="ellipse">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Freeform: Shape 17">
            <a:extLst>
              <a:ext uri="{FF2B5EF4-FFF2-40B4-BE49-F238E27FC236}">
                <a16:creationId xmlns:a16="http://schemas.microsoft.com/office/drawing/2014/main" id="{0F95F52C-E043-4C11-ABE6-F3F2B69A272F}"/>
              </a:ext>
            </a:extLst>
          </p:cNvPr>
          <p:cNvSpPr/>
          <p:nvPr/>
        </p:nvSpPr>
        <p:spPr>
          <a:xfrm>
            <a:off x="9867418" y="-1"/>
            <a:ext cx="2324582" cy="2124216"/>
          </a:xfrm>
          <a:custGeom>
            <a:avLst/>
            <a:gdLst>
              <a:gd name="connsiteX0" fmla="*/ 203119 w 2324582"/>
              <a:gd name="connsiteY0" fmla="*/ 0 h 2124216"/>
              <a:gd name="connsiteX1" fmla="*/ 2324582 w 2324582"/>
              <a:gd name="connsiteY1" fmla="*/ 0 h 2124216"/>
              <a:gd name="connsiteX2" fmla="*/ 2324582 w 2324582"/>
              <a:gd name="connsiteY2" fmla="*/ 1774251 h 2124216"/>
              <a:gd name="connsiteX3" fmla="*/ 2291408 w 2324582"/>
              <a:gd name="connsiteY3" fmla="*/ 1804402 h 2124216"/>
              <a:gd name="connsiteX4" fmla="*/ 1400537 w 2324582"/>
              <a:gd name="connsiteY4" fmla="*/ 2124216 h 2124216"/>
              <a:gd name="connsiteX5" fmla="*/ 0 w 2324582"/>
              <a:gd name="connsiteY5" fmla="*/ 723679 h 2124216"/>
              <a:gd name="connsiteX6" fmla="*/ 169037 w 2324582"/>
              <a:gd name="connsiteY6" fmla="*/ 56100 h 2124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24582" h="2124216">
                <a:moveTo>
                  <a:pt x="203119" y="0"/>
                </a:moveTo>
                <a:lnTo>
                  <a:pt x="2324582" y="0"/>
                </a:lnTo>
                <a:lnTo>
                  <a:pt x="2324582" y="1774251"/>
                </a:lnTo>
                <a:lnTo>
                  <a:pt x="2291408" y="1804402"/>
                </a:lnTo>
                <a:cubicBezTo>
                  <a:pt x="2049313" y="2004196"/>
                  <a:pt x="1738941" y="2124216"/>
                  <a:pt x="1400537" y="2124216"/>
                </a:cubicBezTo>
                <a:cubicBezTo>
                  <a:pt x="627042" y="2124216"/>
                  <a:pt x="0" y="1497174"/>
                  <a:pt x="0" y="723679"/>
                </a:cubicBezTo>
                <a:cubicBezTo>
                  <a:pt x="0" y="481962"/>
                  <a:pt x="61235" y="254547"/>
                  <a:pt x="169037" y="56100"/>
                </a:cubicBezTo>
                <a:close/>
              </a:path>
            </a:pathLst>
          </a:cu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7" name="Oval 6">
            <a:extLst>
              <a:ext uri="{FF2B5EF4-FFF2-40B4-BE49-F238E27FC236}">
                <a16:creationId xmlns:a16="http://schemas.microsoft.com/office/drawing/2014/main" id="{8C734453-F932-444D-BA74-C4DEE507E327}"/>
              </a:ext>
            </a:extLst>
          </p:cNvPr>
          <p:cNvSpPr/>
          <p:nvPr/>
        </p:nvSpPr>
        <p:spPr>
          <a:xfrm>
            <a:off x="7191274" y="657061"/>
            <a:ext cx="405046" cy="405046"/>
          </a:xfrm>
          <a:prstGeom prst="ellipse">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Oval 7">
            <a:extLst>
              <a:ext uri="{FF2B5EF4-FFF2-40B4-BE49-F238E27FC236}">
                <a16:creationId xmlns:a16="http://schemas.microsoft.com/office/drawing/2014/main" id="{8C734453-F932-444D-BA74-C4DEE507E327}"/>
              </a:ext>
            </a:extLst>
          </p:cNvPr>
          <p:cNvSpPr/>
          <p:nvPr/>
        </p:nvSpPr>
        <p:spPr>
          <a:xfrm>
            <a:off x="10007626" y="4949951"/>
            <a:ext cx="405046" cy="405046"/>
          </a:xfrm>
          <a:prstGeom prst="ellipse">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144878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770438" y="771525"/>
            <a:ext cx="7421562" cy="844550"/>
          </a:xfrm>
          <a:prstGeom prst="rect">
            <a:avLst/>
          </a:prstGeom>
        </p:spPr>
        <p:txBody>
          <a:bodyPr/>
          <a:lstStyle/>
          <a:p>
            <a:r>
              <a:rPr lang="tr-TR" sz="2800" b="1" dirty="0">
                <a:solidFill>
                  <a:schemeClr val="tx1"/>
                </a:solidFill>
                <a:latin typeface="Roboto" panose="02000000000000000000" pitchFamily="2" charset="0"/>
                <a:ea typeface="Roboto" panose="02000000000000000000" pitchFamily="2" charset="0"/>
                <a:cs typeface="Roboto" panose="02000000000000000000" pitchFamily="2" charset="0"/>
              </a:rPr>
              <a:t>Eylemler</a:t>
            </a:r>
            <a:endParaRPr lang="en-US" sz="2800" b="1"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2882317" y="1615441"/>
            <a:ext cx="2640659" cy="444398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sıralamak,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listelemek,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düzenlemek,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toplamak,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tanımlamak,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ifade etmek,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bulmak,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ezberlemek,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ad vermek,</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377142" y="59119"/>
            <a:ext cx="1261933" cy="1261933"/>
          </a:xfrm>
          <a:prstGeom prst="round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2"/>
          <p:cNvSpPr txBox="1">
            <a:spLocks/>
          </p:cNvSpPr>
          <p:nvPr/>
        </p:nvSpPr>
        <p:spPr>
          <a:xfrm>
            <a:off x="10096340" y="527207"/>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İçerik</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5592995" y="1591056"/>
            <a:ext cx="3231971" cy="444398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tekrarlamak,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sunmak,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tanımak,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alıntılamak,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kopyalamak,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söylemek,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tespit etmek,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hatırlamak,</a:t>
            </a:r>
          </a:p>
          <a:p>
            <a:pPr marL="285750" lvl="0" indent="-285750" defTabSz="182880">
              <a:spcAft>
                <a:spcPts val="1600"/>
              </a:spcAft>
            </a:pPr>
            <a:r>
              <a:rPr lang="tr-TR" sz="1800">
                <a:latin typeface="Roboto" panose="02000000000000000000" pitchFamily="2" charset="0"/>
                <a:ea typeface="Roboto" panose="02000000000000000000" pitchFamily="2" charset="0"/>
                <a:cs typeface="Roboto" panose="02000000000000000000" pitchFamily="2" charset="0"/>
              </a:rPr>
              <a:t>ana hatlarıyla belirtmek,</a:t>
            </a:r>
          </a:p>
        </p:txBody>
      </p:sp>
      <p:sp>
        <p:nvSpPr>
          <p:cNvPr id="8" name="Content Placeholder 2">
            <a:extLst>
              <a:ext uri="{FF2B5EF4-FFF2-40B4-BE49-F238E27FC236}">
                <a16:creationId xmlns:a16="http://schemas.microsoft.com/office/drawing/2014/main" id="{FA2624D5-57C3-4945-9CF5-82BE5B75362F}"/>
              </a:ext>
            </a:extLst>
          </p:cNvPr>
          <p:cNvSpPr txBox="1">
            <a:spLocks/>
          </p:cNvSpPr>
          <p:nvPr/>
        </p:nvSpPr>
        <p:spPr>
          <a:xfrm>
            <a:off x="8824966" y="1565279"/>
            <a:ext cx="2814109" cy="45641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sınıflandırmak,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anımsamak,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kaydetmek,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anlatmak,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göstermek,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belirtmek,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çizelge haline getirmek</a:t>
            </a: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1615734" y="293398"/>
            <a:ext cx="1742137" cy="793371"/>
          </a:xfrm>
          <a:prstGeom prst="round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itle 2"/>
          <p:cNvSpPr txBox="1">
            <a:spLocks/>
          </p:cNvSpPr>
          <p:nvPr/>
        </p:nvSpPr>
        <p:spPr>
          <a:xfrm>
            <a:off x="1575034" y="527205"/>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Hatırlama</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534397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5053585" y="1176158"/>
            <a:ext cx="6242528" cy="74500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pPr>
            <a:r>
              <a:rPr lang="tr-TR" sz="1800">
                <a:latin typeface="Roboto" pitchFamily="2" charset="0"/>
                <a:ea typeface="Roboto" pitchFamily="2" charset="0"/>
                <a:cs typeface="Poppins" panose="00000500000000000000" pitchFamily="50" charset="0"/>
              </a:rPr>
              <a:t>Öğrenciler, edindikleri yeni bilgiler ile daha önce edinmiş oldukları bilgiler arasında bağlar oluşturduklarında anlama düzeyine erişirler. </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252827" y="592438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Rounded Corners 6">
            <a:extLst>
              <a:ext uri="{FF2B5EF4-FFF2-40B4-BE49-F238E27FC236}">
                <a16:creationId xmlns:a16="http://schemas.microsoft.com/office/drawing/2014/main" id="{A1D49C51-1DC8-416E-9A97-6957334C6245}"/>
              </a:ext>
            </a:extLst>
          </p:cNvPr>
          <p:cNvSpPr/>
          <p:nvPr/>
        </p:nvSpPr>
        <p:spPr>
          <a:xfrm>
            <a:off x="10864113" y="592438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5053584" y="3115358"/>
            <a:ext cx="6550273" cy="21809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pPr>
            <a:r>
              <a:rPr lang="tr-TR" sz="1700" dirty="0">
                <a:latin typeface="Roboto" pitchFamily="2" charset="0"/>
                <a:ea typeface="Roboto" pitchFamily="2" charset="0"/>
                <a:cs typeface="Poppins" panose="00000500000000000000" pitchFamily="50" charset="0"/>
              </a:rPr>
              <a:t>Hatırlama basamağı bir şeyi bilme aşamasıyken; anlama basamağında bir bilginin özümsenmesinden bahsetmek mümkündür.</a:t>
            </a:r>
          </a:p>
          <a:p>
            <a:pPr algn="just">
              <a:lnSpc>
                <a:spcPct val="150000"/>
              </a:lnSpc>
              <a:spcBef>
                <a:spcPts val="0"/>
              </a:spcBef>
            </a:pPr>
            <a:endParaRPr lang="tr-TR" sz="1700" dirty="0">
              <a:latin typeface="Roboto" pitchFamily="2" charset="0"/>
              <a:ea typeface="Roboto" pitchFamily="2" charset="0"/>
              <a:cs typeface="Poppins" panose="00000500000000000000" pitchFamily="50" charset="0"/>
            </a:endParaRPr>
          </a:p>
          <a:p>
            <a:pPr algn="just">
              <a:lnSpc>
                <a:spcPct val="150000"/>
              </a:lnSpc>
              <a:spcBef>
                <a:spcPts val="0"/>
              </a:spcBef>
            </a:pPr>
            <a:endParaRPr lang="tr-TR" sz="1700" dirty="0">
              <a:latin typeface="Roboto" pitchFamily="2" charset="0"/>
              <a:ea typeface="Roboto" pitchFamily="2" charset="0"/>
              <a:cs typeface="Poppins" panose="00000500000000000000" pitchFamily="50" charset="0"/>
            </a:endParaRPr>
          </a:p>
          <a:p>
            <a:pPr algn="just">
              <a:lnSpc>
                <a:spcPct val="150000"/>
              </a:lnSpc>
              <a:spcBef>
                <a:spcPts val="0"/>
              </a:spcBef>
            </a:pPr>
            <a:r>
              <a:rPr lang="tr-TR" sz="1700" dirty="0">
                <a:latin typeface="Roboto" pitchFamily="2" charset="0"/>
                <a:ea typeface="Roboto" pitchFamily="2" charset="0"/>
                <a:cs typeface="Poppins" panose="00000500000000000000" pitchFamily="50" charset="0"/>
              </a:rPr>
              <a:t>Bu aşamada öğrencinin ilgili kavramın diğer kavramlarla ilişkisini anlaması önemlidir. </a:t>
            </a:r>
          </a:p>
        </p:txBody>
      </p:sp>
      <p:sp>
        <p:nvSpPr>
          <p:cNvPr id="11" name="Rectangle: Rounded Corners 4">
            <a:extLst>
              <a:ext uri="{FF2B5EF4-FFF2-40B4-BE49-F238E27FC236}">
                <a16:creationId xmlns:a16="http://schemas.microsoft.com/office/drawing/2014/main" id="{FB5C4649-7943-4ACB-9507-743FF840B0AD}"/>
              </a:ext>
            </a:extLst>
          </p:cNvPr>
          <p:cNvSpPr/>
          <p:nvPr/>
        </p:nvSpPr>
        <p:spPr>
          <a:xfrm>
            <a:off x="588142" y="1176158"/>
            <a:ext cx="4026410" cy="402641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Rounded Corners 4">
            <a:extLst>
              <a:ext uri="{FF2B5EF4-FFF2-40B4-BE49-F238E27FC236}">
                <a16:creationId xmlns:a16="http://schemas.microsoft.com/office/drawing/2014/main" id="{FB5C4649-7943-4ACB-9507-743FF840B0AD}"/>
              </a:ext>
            </a:extLst>
          </p:cNvPr>
          <p:cNvSpPr/>
          <p:nvPr/>
        </p:nvSpPr>
        <p:spPr>
          <a:xfrm>
            <a:off x="1431836" y="1909890"/>
            <a:ext cx="2339022" cy="233902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itle 1">
            <a:extLst>
              <a:ext uri="{FF2B5EF4-FFF2-40B4-BE49-F238E27FC236}">
                <a16:creationId xmlns:a16="http://schemas.microsoft.com/office/drawing/2014/main" id="{C3FE1496-F7E1-45F3-8425-FB197B863941}"/>
              </a:ext>
            </a:extLst>
          </p:cNvPr>
          <p:cNvSpPr txBox="1">
            <a:spLocks/>
          </p:cNvSpPr>
          <p:nvPr/>
        </p:nvSpPr>
        <p:spPr>
          <a:xfrm>
            <a:off x="420965" y="2561876"/>
            <a:ext cx="4360763" cy="1035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000" b="1" dirty="0">
                <a:solidFill>
                  <a:srgbClr val="7E64FB"/>
                </a:solidFill>
                <a:latin typeface="Roboto" panose="02000000000000000000" pitchFamily="2" charset="0"/>
                <a:ea typeface="Roboto" panose="02000000000000000000" pitchFamily="2" charset="0"/>
                <a:cs typeface="Roboto" panose="02000000000000000000" pitchFamily="2" charset="0"/>
              </a:rPr>
              <a:t>02</a:t>
            </a:r>
            <a:endParaRPr lang="id-ID" sz="5000" b="1" dirty="0">
              <a:solidFill>
                <a:srgbClr val="7E64FB"/>
              </a:solidFill>
              <a:latin typeface="Poppins SemiBold" panose="00000700000000000000" pitchFamily="50" charset="0"/>
              <a:cs typeface="Poppins SemiBold" panose="00000700000000000000" pitchFamily="50" charset="0"/>
            </a:endParaRPr>
          </a:p>
        </p:txBody>
      </p:sp>
      <p:sp>
        <p:nvSpPr>
          <p:cNvPr id="17" name="Rectangle: Rounded Corners 4">
            <a:extLst>
              <a:ext uri="{FF2B5EF4-FFF2-40B4-BE49-F238E27FC236}">
                <a16:creationId xmlns:a16="http://schemas.microsoft.com/office/drawing/2014/main" id="{FB5C4649-7943-4ACB-9507-743FF840B0AD}"/>
              </a:ext>
            </a:extLst>
          </p:cNvPr>
          <p:cNvSpPr/>
          <p:nvPr/>
        </p:nvSpPr>
        <p:spPr>
          <a:xfrm>
            <a:off x="9985248" y="324740"/>
            <a:ext cx="1742865" cy="443356"/>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itle 2"/>
          <p:cNvSpPr txBox="1">
            <a:spLocks/>
          </p:cNvSpPr>
          <p:nvPr/>
        </p:nvSpPr>
        <p:spPr>
          <a:xfrm>
            <a:off x="9944912" y="383540"/>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b="1"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Anlama</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654398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8272" y="1038906"/>
            <a:ext cx="7421418" cy="662781"/>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Anlama</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3950899" y="2001233"/>
            <a:ext cx="7349891" cy="28296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Daha özel olarak, yeni gelen bilgiler onların hali hazırda sahip oldukları “</a:t>
            </a:r>
            <a:r>
              <a:rPr lang="tr-TR" sz="1800" dirty="0" err="1">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şema”lar</a:t>
            </a: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ve bakış açılarıyla bütünleşmiş olur. Kavramlar bu “</a:t>
            </a:r>
            <a:r>
              <a:rPr lang="tr-TR" sz="1800" dirty="0" err="1">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şema”lar</a:t>
            </a: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ve bakış açılarının yapıtaşlarını oluşturduğundan, Kavramsal bilgiyi anlama, kavrama için bir temel oluşturur.</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514740" y="2586449"/>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Rounded Corners 4">
            <a:extLst>
              <a:ext uri="{FF2B5EF4-FFF2-40B4-BE49-F238E27FC236}">
                <a16:creationId xmlns:a16="http://schemas.microsoft.com/office/drawing/2014/main" id="{FB5C4649-7943-4ACB-9507-743FF840B0AD}"/>
              </a:ext>
            </a:extLst>
          </p:cNvPr>
          <p:cNvSpPr/>
          <p:nvPr/>
        </p:nvSpPr>
        <p:spPr>
          <a:xfrm>
            <a:off x="1514740" y="200123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233881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8272" y="771524"/>
            <a:ext cx="7421418" cy="662781"/>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Anlama</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514740" y="2586449"/>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Rounded Corners 4">
            <a:extLst>
              <a:ext uri="{FF2B5EF4-FFF2-40B4-BE49-F238E27FC236}">
                <a16:creationId xmlns:a16="http://schemas.microsoft.com/office/drawing/2014/main" id="{FB5C4649-7943-4ACB-9507-743FF840B0AD}"/>
              </a:ext>
            </a:extLst>
          </p:cNvPr>
          <p:cNvSpPr/>
          <p:nvPr/>
        </p:nvSpPr>
        <p:spPr>
          <a:xfrm>
            <a:off x="1514740" y="200123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3155500" y="1935271"/>
            <a:ext cx="8085657" cy="24894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2.1. YORUMLAMA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Bilgiyi bir temsil ya da ifade biçiminden başka bir temsil ya da ifadeye dönüştürme. Resimleri kelimelere, kelimeleri resimlere dönüştürme: çevirme, başka deyişle söyleme </a:t>
            </a:r>
          </a:p>
          <a:p>
            <a:pPr marL="0" lvl="0" indent="0" algn="just">
              <a:lnSpc>
                <a:spcPct val="150000"/>
              </a:lnSpc>
              <a:buSzPts val="1100"/>
              <a:buNone/>
            </a:pPr>
            <a:endPar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endParaRP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3773284" y="4973575"/>
            <a:ext cx="3566969" cy="9187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endPar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2" name="Content Placeholder 2">
            <a:extLst>
              <a:ext uri="{FF2B5EF4-FFF2-40B4-BE49-F238E27FC236}">
                <a16:creationId xmlns:a16="http://schemas.microsoft.com/office/drawing/2014/main" id="{FA2624D5-57C3-4945-9CF5-82BE5B75362F}"/>
              </a:ext>
            </a:extLst>
          </p:cNvPr>
          <p:cNvSpPr txBox="1">
            <a:spLocks/>
          </p:cNvSpPr>
          <p:nvPr/>
        </p:nvSpPr>
        <p:spPr>
          <a:xfrm>
            <a:off x="7226258" y="4125296"/>
            <a:ext cx="4014899" cy="18916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2.3. SINIFLAMA </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Bir durumun ya da örneğin belli bir gruba dahil olduğunu tanıma: </a:t>
            </a:r>
            <a:r>
              <a:rPr lang="tr-TR" sz="1800" dirty="0" err="1">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kategorileme</a:t>
            </a: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/ayırma</a:t>
            </a:r>
          </a:p>
        </p:txBody>
      </p:sp>
      <p:sp>
        <p:nvSpPr>
          <p:cNvPr id="13" name="Content Placeholder 2">
            <a:extLst>
              <a:ext uri="{FF2B5EF4-FFF2-40B4-BE49-F238E27FC236}">
                <a16:creationId xmlns:a16="http://schemas.microsoft.com/office/drawing/2014/main" id="{BDCB230F-4686-654C-A1FE-4F41BAFF7BFE}"/>
              </a:ext>
            </a:extLst>
          </p:cNvPr>
          <p:cNvSpPr txBox="1">
            <a:spLocks/>
          </p:cNvSpPr>
          <p:nvPr/>
        </p:nvSpPr>
        <p:spPr>
          <a:xfrm>
            <a:off x="3325354" y="4238355"/>
            <a:ext cx="4014899" cy="18916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2.2. ÖRNEKLENDİRME </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Ayırt edici özellikleri belirleme</a:t>
            </a:r>
          </a:p>
        </p:txBody>
      </p:sp>
    </p:spTree>
    <p:extLst>
      <p:ext uri="{BB962C8B-B14F-4D97-AF65-F5344CB8AC3E}">
        <p14:creationId xmlns:p14="http://schemas.microsoft.com/office/powerpoint/2010/main" val="215402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8272" y="771524"/>
            <a:ext cx="7421418" cy="662781"/>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Anlama</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514740" y="2586449"/>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Rounded Corners 4">
            <a:extLst>
              <a:ext uri="{FF2B5EF4-FFF2-40B4-BE49-F238E27FC236}">
                <a16:creationId xmlns:a16="http://schemas.microsoft.com/office/drawing/2014/main" id="{FB5C4649-7943-4ACB-9507-743FF840B0AD}"/>
              </a:ext>
            </a:extLst>
          </p:cNvPr>
          <p:cNvSpPr/>
          <p:nvPr/>
        </p:nvSpPr>
        <p:spPr>
          <a:xfrm>
            <a:off x="1514740" y="200123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3135622" y="2075424"/>
            <a:ext cx="3941039" cy="24894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2.4. ÖZETLEME</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Bilgiyi temsil eden, toparlayan, temayı aktaran anlatım: genelleme</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7320375" y="2075423"/>
            <a:ext cx="4070958" cy="223897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9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2.5. SONUÇ ÇIKARMA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Bir dizi örnek ya da durumda kendini gösteren örüntüyü (tekrarlanan sıralama/gidiş) bulma: kestirme, ulama, yordama, çıkarsama (</a:t>
            </a:r>
            <a:r>
              <a:rPr lang="tr-TR" sz="1800" dirty="0" err="1">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örn</a:t>
            </a: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Aruz kalıpları)</a:t>
            </a:r>
          </a:p>
        </p:txBody>
      </p:sp>
    </p:spTree>
    <p:extLst>
      <p:ext uri="{BB962C8B-B14F-4D97-AF65-F5344CB8AC3E}">
        <p14:creationId xmlns:p14="http://schemas.microsoft.com/office/powerpoint/2010/main" val="1232257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8272" y="771524"/>
            <a:ext cx="7421418" cy="662781"/>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Anlama</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514740" y="2586449"/>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Rounded Corners 4">
            <a:extLst>
              <a:ext uri="{FF2B5EF4-FFF2-40B4-BE49-F238E27FC236}">
                <a16:creationId xmlns:a16="http://schemas.microsoft.com/office/drawing/2014/main" id="{FB5C4649-7943-4ACB-9507-743FF840B0AD}"/>
              </a:ext>
            </a:extLst>
          </p:cNvPr>
          <p:cNvSpPr/>
          <p:nvPr/>
        </p:nvSpPr>
        <p:spPr>
          <a:xfrm>
            <a:off x="1514740" y="200123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3135623" y="2184252"/>
            <a:ext cx="4184753" cy="24894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2.6. KARŞILAŞTIRMA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Çok iyi bilinen bir durumun daha az bilinen bir durumla benzerlik ve farklılığını ortaya koyma: eşleme, örtüştürme</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7568853" y="2207294"/>
            <a:ext cx="4070958" cy="22389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2.7. AÇIKLAMA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Sebep-sonuç ilişkisi kurma, belirtme</a:t>
            </a:r>
          </a:p>
        </p:txBody>
      </p:sp>
    </p:spTree>
    <p:extLst>
      <p:ext uri="{BB962C8B-B14F-4D97-AF65-F5344CB8AC3E}">
        <p14:creationId xmlns:p14="http://schemas.microsoft.com/office/powerpoint/2010/main" val="2005255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98272" y="771525"/>
            <a:ext cx="7421418" cy="843916"/>
          </a:xfrm>
        </p:spPr>
        <p:txBody>
          <a:bodyPr/>
          <a:lstStyle/>
          <a:p>
            <a:r>
              <a:rPr lang="tr-TR" sz="2800" b="1" dirty="0">
                <a:solidFill>
                  <a:srgbClr val="917CFC"/>
                </a:solidFill>
                <a:latin typeface="Roboto" panose="02000000000000000000" pitchFamily="2" charset="0"/>
                <a:ea typeface="Roboto" panose="02000000000000000000" pitchFamily="2" charset="0"/>
                <a:cs typeface="Roboto" panose="02000000000000000000" pitchFamily="2" charset="0"/>
              </a:rPr>
              <a:t>Eylemler</a:t>
            </a:r>
            <a:endParaRPr lang="en-US" sz="2800" b="1" dirty="0">
              <a:solidFill>
                <a:srgbClr val="917CFC"/>
              </a:solidFill>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2880731" y="1611995"/>
            <a:ext cx="2640659" cy="444398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ilişkilendirmek,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değiştirmek,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ayırt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tartışmak,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tahmin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sınıflandırmak,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açılık getirmek,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açıklamak,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farkına varmak,</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377142" y="59119"/>
            <a:ext cx="1261933" cy="1261933"/>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2"/>
          <p:cNvSpPr txBox="1">
            <a:spLocks/>
          </p:cNvSpPr>
          <p:nvPr/>
        </p:nvSpPr>
        <p:spPr>
          <a:xfrm>
            <a:off x="10096340" y="527207"/>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İçerik</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5521390" y="1551894"/>
            <a:ext cx="3231971" cy="444398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raporlandırmak,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seçmek,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genelleştirmek,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yorumlamak,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çözmek,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örnekle açıklamak,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teşhis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açık hale getirmek,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Kestirmek,</a:t>
            </a:r>
          </a:p>
        </p:txBody>
      </p:sp>
      <p:sp>
        <p:nvSpPr>
          <p:cNvPr id="8" name="Content Placeholder 2">
            <a:extLst>
              <a:ext uri="{FF2B5EF4-FFF2-40B4-BE49-F238E27FC236}">
                <a16:creationId xmlns:a16="http://schemas.microsoft.com/office/drawing/2014/main" id="{FA2624D5-57C3-4945-9CF5-82BE5B75362F}"/>
              </a:ext>
            </a:extLst>
          </p:cNvPr>
          <p:cNvSpPr txBox="1">
            <a:spLocks/>
          </p:cNvSpPr>
          <p:nvPr/>
        </p:nvSpPr>
        <p:spPr>
          <a:xfrm>
            <a:off x="8465273" y="1534431"/>
            <a:ext cx="3071958" cy="456418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çevirmek,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öngörmek,</a:t>
            </a:r>
          </a:p>
          <a:p>
            <a:pPr marL="285750" lvl="0" indent="-285750" defTabSz="182880">
              <a:spcAft>
                <a:spcPts val="1600"/>
              </a:spcAft>
            </a:pPr>
            <a:r>
              <a:rPr lang="tr-TR" sz="1800" dirty="0" err="1">
                <a:latin typeface="Roboto" panose="02000000000000000000" pitchFamily="2" charset="0"/>
                <a:ea typeface="Roboto" panose="02000000000000000000" pitchFamily="2" charset="0"/>
                <a:cs typeface="Roboto" panose="02000000000000000000" pitchFamily="2" charset="0"/>
              </a:rPr>
              <a:t>açımlamak</a:t>
            </a:r>
            <a:r>
              <a:rPr lang="tr-TR" sz="1800" dirty="0">
                <a:latin typeface="Roboto" panose="02000000000000000000" pitchFamily="2" charset="0"/>
                <a:ea typeface="Roboto" panose="02000000000000000000" pitchFamily="2" charset="0"/>
                <a:cs typeface="Roboto" panose="02000000000000000000" pitchFamily="2" charset="0"/>
              </a:rPr>
              <a:t> (tefsir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yeniden şekillendirmek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tarif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savunmak,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dönüştürmek,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yerini belirlemek,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izah etmek</a:t>
            </a: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1615734" y="293398"/>
            <a:ext cx="1742137" cy="793371"/>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itle 2"/>
          <p:cNvSpPr txBox="1">
            <a:spLocks/>
          </p:cNvSpPr>
          <p:nvPr/>
        </p:nvSpPr>
        <p:spPr>
          <a:xfrm>
            <a:off x="1575034" y="527205"/>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Anlama</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4">
            <a:extLst>
              <a:ext uri="{FF2B5EF4-FFF2-40B4-BE49-F238E27FC236}">
                <a16:creationId xmlns:a16="http://schemas.microsoft.com/office/drawing/2014/main" id="{FB5C4649-7943-4ACB-9507-743FF840B0AD}"/>
              </a:ext>
            </a:extLst>
          </p:cNvPr>
          <p:cNvSpPr/>
          <p:nvPr/>
        </p:nvSpPr>
        <p:spPr>
          <a:xfrm>
            <a:off x="1514740" y="2586449"/>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Rectangle: Rounded Corners 4">
            <a:extLst>
              <a:ext uri="{FF2B5EF4-FFF2-40B4-BE49-F238E27FC236}">
                <a16:creationId xmlns:a16="http://schemas.microsoft.com/office/drawing/2014/main" id="{FB5C4649-7943-4ACB-9507-743FF840B0AD}"/>
              </a:ext>
            </a:extLst>
          </p:cNvPr>
          <p:cNvSpPr/>
          <p:nvPr/>
        </p:nvSpPr>
        <p:spPr>
          <a:xfrm>
            <a:off x="1514740" y="2001233"/>
            <a:ext cx="432000" cy="432000"/>
          </a:xfrm>
          <a:prstGeom prst="roundRect">
            <a:avLst/>
          </a:prstGeom>
          <a:solidFill>
            <a:srgbClr val="7E6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632412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3FE8D15-F5E0-4F3F-A6C6-3AD29E65C2AB}"/>
              </a:ext>
            </a:extLst>
          </p:cNvPr>
          <p:cNvSpPr txBox="1">
            <a:spLocks/>
          </p:cNvSpPr>
          <p:nvPr/>
        </p:nvSpPr>
        <p:spPr>
          <a:xfrm>
            <a:off x="6568681" y="1885821"/>
            <a:ext cx="5123145" cy="392122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0"/>
              </a:spcBef>
              <a:buClr>
                <a:schemeClr val="accent5"/>
              </a:buClr>
            </a:pPr>
            <a:r>
              <a:rPr lang="tr-TR" sz="1800" dirty="0">
                <a:latin typeface="Roboto" pitchFamily="2" charset="0"/>
                <a:ea typeface="Roboto" pitchFamily="2" charset="0"/>
                <a:cs typeface="Poppins" panose="00000500000000000000" pitchFamily="50" charset="0"/>
              </a:rPr>
              <a:t>Uygulama (bilgiyi kullanma) öğrenilen materyali yeni koşullarda kullanma yeteneğidir (örneğin, problemleri çözmede işlerliği olan fikir ve kavramları ortaya koyma.</a:t>
            </a:r>
          </a:p>
          <a:p>
            <a:pPr marL="0" indent="0" algn="just">
              <a:lnSpc>
                <a:spcPct val="150000"/>
              </a:lnSpc>
              <a:spcBef>
                <a:spcPts val="0"/>
              </a:spcBef>
              <a:buClr>
                <a:schemeClr val="accent5"/>
              </a:buClr>
              <a:buNone/>
            </a:pPr>
            <a:endParaRPr lang="tr-TR" sz="1800" dirty="0">
              <a:latin typeface="Roboto" pitchFamily="2" charset="0"/>
              <a:ea typeface="Roboto" pitchFamily="2" charset="0"/>
              <a:cs typeface="Poppins" panose="00000500000000000000" pitchFamily="50" charset="0"/>
            </a:endParaRPr>
          </a:p>
          <a:p>
            <a:pPr algn="just">
              <a:lnSpc>
                <a:spcPct val="150000"/>
              </a:lnSpc>
              <a:spcBef>
                <a:spcPts val="0"/>
              </a:spcBef>
              <a:buClr>
                <a:schemeClr val="accent5"/>
              </a:buClr>
            </a:pPr>
            <a:r>
              <a:rPr lang="tr-TR" sz="1800" dirty="0">
                <a:latin typeface="Roboto" pitchFamily="2" charset="0"/>
                <a:ea typeface="Roboto" pitchFamily="2" charset="0"/>
                <a:cs typeface="Poppins" panose="00000500000000000000" pitchFamily="50" charset="0"/>
              </a:rPr>
              <a:t>Öğrenilenleri yeni durumlara uygulama veya fikirleri ve kavramları problem çözebilmek için işler hale getirme becerisi olarak da tanımlanabilir.</a:t>
            </a:r>
          </a:p>
        </p:txBody>
      </p:sp>
      <p:sp>
        <p:nvSpPr>
          <p:cNvPr id="7" name="Rectangle: Rounded Corners 4">
            <a:extLst>
              <a:ext uri="{FF2B5EF4-FFF2-40B4-BE49-F238E27FC236}">
                <a16:creationId xmlns:a16="http://schemas.microsoft.com/office/drawing/2014/main" id="{FB5C4649-7943-4ACB-9507-743FF840B0AD}"/>
              </a:ext>
            </a:extLst>
          </p:cNvPr>
          <p:cNvSpPr/>
          <p:nvPr/>
        </p:nvSpPr>
        <p:spPr>
          <a:xfrm>
            <a:off x="2366510" y="1885821"/>
            <a:ext cx="2806740" cy="292467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Rounded Corners 4">
            <a:extLst>
              <a:ext uri="{FF2B5EF4-FFF2-40B4-BE49-F238E27FC236}">
                <a16:creationId xmlns:a16="http://schemas.microsoft.com/office/drawing/2014/main" id="{FB5C4649-7943-4ACB-9507-743FF840B0AD}"/>
              </a:ext>
            </a:extLst>
          </p:cNvPr>
          <p:cNvSpPr/>
          <p:nvPr/>
        </p:nvSpPr>
        <p:spPr>
          <a:xfrm>
            <a:off x="10207853" y="221299"/>
            <a:ext cx="1753744" cy="1043674"/>
          </a:xfrm>
          <a:prstGeom prst="roundRect">
            <a:avLst>
              <a:gd name="adj" fmla="val 50000"/>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Content Placeholder 2">
            <a:extLst>
              <a:ext uri="{FF2B5EF4-FFF2-40B4-BE49-F238E27FC236}">
                <a16:creationId xmlns:a16="http://schemas.microsoft.com/office/drawing/2014/main" id="{23FE8D15-F5E0-4F3F-A6C6-3AD29E65C2AB}"/>
              </a:ext>
            </a:extLst>
          </p:cNvPr>
          <p:cNvSpPr txBox="1">
            <a:spLocks/>
          </p:cNvSpPr>
          <p:nvPr/>
        </p:nvSpPr>
        <p:spPr>
          <a:xfrm>
            <a:off x="10477624" y="486352"/>
            <a:ext cx="1214202" cy="51356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Clr>
                <a:schemeClr val="accent5"/>
              </a:buClr>
              <a:buNone/>
            </a:pPr>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Uygulama</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23FE8D15-F5E0-4F3F-A6C6-3AD29E65C2AB}"/>
              </a:ext>
            </a:extLst>
          </p:cNvPr>
          <p:cNvSpPr txBox="1">
            <a:spLocks/>
          </p:cNvSpPr>
          <p:nvPr/>
        </p:nvSpPr>
        <p:spPr>
          <a:xfrm>
            <a:off x="2025609" y="2640439"/>
            <a:ext cx="3488542" cy="25703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spcBef>
                <a:spcPts val="0"/>
              </a:spcBef>
              <a:buClr>
                <a:schemeClr val="accent5"/>
              </a:buClr>
              <a:buNone/>
            </a:pPr>
            <a:r>
              <a:rPr lang="en-US" sz="5000" b="1" dirty="0">
                <a:solidFill>
                  <a:srgbClr val="FFA61A"/>
                </a:solidFill>
                <a:uFill>
                  <a:noFill/>
                </a:uFill>
                <a:latin typeface="Roboto" panose="02000000000000000000" pitchFamily="2" charset="0"/>
                <a:ea typeface="Roboto" panose="02000000000000000000" pitchFamily="2" charset="0"/>
                <a:cs typeface="Roboto" panose="02000000000000000000" pitchFamily="2" charset="0"/>
                <a:sym typeface="Coming Soon"/>
              </a:rPr>
              <a:t>03</a:t>
            </a:r>
            <a:endParaRPr lang="en-US" sz="5000" b="1" dirty="0">
              <a:solidFill>
                <a:srgbClr val="FFA61A"/>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647072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Uygulama</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4173406" y="2962082"/>
            <a:ext cx="2456160" cy="12028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3.1. YAPMA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İcra, rutin</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7327727" y="2962082"/>
            <a:ext cx="2705621" cy="1090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3.2. YARARLANMA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Kullanma</a:t>
            </a:r>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3839866" y="1664949"/>
            <a:ext cx="6277622" cy="104900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Uygulama alıştırma yapma veya problem çözme için talimatları kullanma ve bilginin kullanımıyla yakından ilgilidir.</a:t>
            </a:r>
          </a:p>
        </p:txBody>
      </p:sp>
    </p:spTree>
    <p:extLst>
      <p:ext uri="{BB962C8B-B14F-4D97-AF65-F5344CB8AC3E}">
        <p14:creationId xmlns:p14="http://schemas.microsoft.com/office/powerpoint/2010/main" val="1972663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Eylemler</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1411326" y="1592290"/>
            <a:ext cx="2640659" cy="4443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uygulamak,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takdir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hesaplamak,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değiştirmek,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tercih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karar vermek,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tamamlamak,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tertip etmek,</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377142" y="59119"/>
            <a:ext cx="1261933" cy="1261933"/>
          </a:xfrm>
          <a:prstGeom prst="round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2"/>
          <p:cNvSpPr txBox="1">
            <a:spLocks/>
          </p:cNvSpPr>
          <p:nvPr/>
        </p:nvSpPr>
        <p:spPr>
          <a:xfrm>
            <a:off x="10096340" y="527207"/>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İçerik</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3759865" y="1548576"/>
            <a:ext cx="3231971" cy="444398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geliştirmek,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ispat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aktarmak,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taslak halinde </a:t>
            </a:r>
            <a:br>
              <a:rPr lang="tr-TR" sz="1800" dirty="0">
                <a:latin typeface="Roboto" panose="02000000000000000000" pitchFamily="2" charset="0"/>
                <a:ea typeface="Roboto" panose="02000000000000000000" pitchFamily="2" charset="0"/>
                <a:cs typeface="Roboto" panose="02000000000000000000" pitchFamily="2" charset="0"/>
              </a:rPr>
            </a:br>
            <a:r>
              <a:rPr lang="tr-TR" sz="1800" dirty="0">
                <a:latin typeface="Roboto" panose="02000000000000000000" pitchFamily="2" charset="0"/>
                <a:ea typeface="Roboto" panose="02000000000000000000" pitchFamily="2" charset="0"/>
                <a:cs typeface="Roboto" panose="02000000000000000000" pitchFamily="2" charset="0"/>
              </a:rPr>
              <a:t>çizmek,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organize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oluşturmak,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hazırlamak,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üretmek,</a:t>
            </a:r>
          </a:p>
        </p:txBody>
      </p:sp>
      <p:sp>
        <p:nvSpPr>
          <p:cNvPr id="8" name="Content Placeholder 2">
            <a:extLst>
              <a:ext uri="{FF2B5EF4-FFF2-40B4-BE49-F238E27FC236}">
                <a16:creationId xmlns:a16="http://schemas.microsoft.com/office/drawing/2014/main" id="{FA2624D5-57C3-4945-9CF5-82BE5B75362F}"/>
              </a:ext>
            </a:extLst>
          </p:cNvPr>
          <p:cNvSpPr txBox="1">
            <a:spLocks/>
          </p:cNvSpPr>
          <p:nvPr/>
        </p:nvSpPr>
        <p:spPr>
          <a:xfrm>
            <a:off x="8857041" y="1492385"/>
            <a:ext cx="2814109" cy="49807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ilişkilendirmek,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seçmek,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öngörmek,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tahmin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programlamak,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çözmek,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manipüle etmek (işlemek),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göstermek,</a:t>
            </a: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1615734" y="293398"/>
            <a:ext cx="1742137" cy="793371"/>
          </a:xfrm>
          <a:prstGeom prst="round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itle 2"/>
          <p:cNvSpPr txBox="1">
            <a:spLocks/>
          </p:cNvSpPr>
          <p:nvPr/>
        </p:nvSpPr>
        <p:spPr>
          <a:xfrm>
            <a:off x="1575034" y="527205"/>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Anlama</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4" name="Content Placeholder 2">
            <a:extLst>
              <a:ext uri="{FF2B5EF4-FFF2-40B4-BE49-F238E27FC236}">
                <a16:creationId xmlns:a16="http://schemas.microsoft.com/office/drawing/2014/main" id="{67CF4929-4044-844C-B984-1D70A5CCD927}"/>
              </a:ext>
            </a:extLst>
          </p:cNvPr>
          <p:cNvSpPr txBox="1">
            <a:spLocks/>
          </p:cNvSpPr>
          <p:nvPr/>
        </p:nvSpPr>
        <p:spPr>
          <a:xfrm>
            <a:off x="6302639" y="1503311"/>
            <a:ext cx="2879568" cy="51051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ortaya çıkarmak,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dramatize etmek,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kullanmak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çalıştırmak,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incelemek,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denemek,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bulmak,</a:t>
            </a:r>
          </a:p>
          <a:p>
            <a:pPr marL="285750" lvl="0" indent="-285750" defTabSz="182880">
              <a:spcAft>
                <a:spcPts val="1600"/>
              </a:spcAft>
            </a:pPr>
            <a:r>
              <a:rPr lang="tr-TR" sz="1800" dirty="0">
                <a:latin typeface="Roboto" panose="02000000000000000000" pitchFamily="2" charset="0"/>
                <a:ea typeface="Roboto" panose="02000000000000000000" pitchFamily="2" charset="0"/>
                <a:cs typeface="Roboto" panose="02000000000000000000" pitchFamily="2" charset="0"/>
              </a:rPr>
              <a:t>uyarlamak,</a:t>
            </a:r>
          </a:p>
        </p:txBody>
      </p:sp>
    </p:spTree>
    <p:extLst>
      <p:ext uri="{BB962C8B-B14F-4D97-AF65-F5344CB8AC3E}">
        <p14:creationId xmlns:p14="http://schemas.microsoft.com/office/powerpoint/2010/main" val="1323549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0384" y="863889"/>
            <a:ext cx="10515600" cy="495520"/>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1500557" y="1698988"/>
            <a:ext cx="4491811" cy="4236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rPr>
              <a:t>1.1.Olgusal Bilgi</a:t>
            </a:r>
            <a:endParaRPr lang="tr-TR" sz="1800" dirty="0">
              <a:solidFill>
                <a:srgbClr val="FFA61A"/>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Terimler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Özel ayrıntı ve ögelerin bilgisi</a:t>
            </a:r>
          </a:p>
          <a:p>
            <a:pPr marL="0" indent="0">
              <a:buNone/>
            </a:pPr>
            <a:endPar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endParaRPr>
          </a:p>
          <a:p>
            <a:pPr marL="0" indent="0">
              <a:buNone/>
            </a:pPr>
            <a:endPar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endParaRPr>
          </a:p>
          <a:p>
            <a:pPr marL="0" indent="0">
              <a:buNone/>
            </a:pPr>
            <a:r>
              <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rPr>
              <a:t>1.2.Kavramsal Bilgi</a:t>
            </a: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Sınıflama ve kategoriler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İlke ve genellemeler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Kuram model  ve yapıtların bilgisi</a:t>
            </a:r>
            <a:r>
              <a:rPr lang="tr-TR" sz="1700" dirty="0">
                <a:latin typeface="Roboto" panose="02000000000000000000" pitchFamily="2" charset="0"/>
                <a:ea typeface="Roboto" panose="02000000000000000000" pitchFamily="2" charset="0"/>
                <a:cs typeface="Roboto" panose="02000000000000000000" pitchFamily="2" charset="0"/>
              </a:rPr>
              <a:t> </a:t>
            </a:r>
            <a:endParaRPr lang="tr-TR" sz="17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
        <p:nvSpPr>
          <p:cNvPr id="5" name="Oval 4">
            <a:extLst>
              <a:ext uri="{FF2B5EF4-FFF2-40B4-BE49-F238E27FC236}">
                <a16:creationId xmlns:a16="http://schemas.microsoft.com/office/drawing/2014/main" id="{8C734453-F932-444D-BA74-C4DEE507E327}"/>
              </a:ext>
            </a:extLst>
          </p:cNvPr>
          <p:cNvSpPr/>
          <p:nvPr/>
        </p:nvSpPr>
        <p:spPr>
          <a:xfrm>
            <a:off x="11056138" y="1698988"/>
            <a:ext cx="405046" cy="405046"/>
          </a:xfrm>
          <a:prstGeom prst="ellipse">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Oval 5">
            <a:extLst>
              <a:ext uri="{FF2B5EF4-FFF2-40B4-BE49-F238E27FC236}">
                <a16:creationId xmlns:a16="http://schemas.microsoft.com/office/drawing/2014/main" id="{8C734453-F932-444D-BA74-C4DEE507E327}"/>
              </a:ext>
            </a:extLst>
          </p:cNvPr>
          <p:cNvSpPr/>
          <p:nvPr/>
        </p:nvSpPr>
        <p:spPr>
          <a:xfrm>
            <a:off x="732848" y="5795694"/>
            <a:ext cx="405046" cy="405046"/>
          </a:xfrm>
          <a:prstGeom prst="ellipse">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6088184" y="1698988"/>
            <a:ext cx="4491811" cy="42367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rPr>
              <a:t>1.3.İşlemsel Bilgi</a:t>
            </a:r>
          </a:p>
          <a:p>
            <a:pPr marL="171450" indent="-171450" algn="just"/>
            <a:r>
              <a:rPr lang="tr-TR" sz="1800" dirty="0">
                <a:latin typeface="Roboto" panose="02000000000000000000" pitchFamily="2" charset="0"/>
                <a:ea typeface="Roboto" panose="02000000000000000000" pitchFamily="2" charset="0"/>
                <a:cs typeface="Roboto" panose="02000000000000000000" pitchFamily="2" charset="0"/>
              </a:rPr>
              <a:t>Konuya özel becerilerin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lgn="just"/>
            <a:r>
              <a:rPr lang="tr-TR" sz="1800" dirty="0">
                <a:latin typeface="Roboto" panose="02000000000000000000" pitchFamily="2" charset="0"/>
                <a:ea typeface="Roboto" panose="02000000000000000000" pitchFamily="2" charset="0"/>
                <a:cs typeface="Roboto" panose="02000000000000000000" pitchFamily="2" charset="0"/>
              </a:rPr>
              <a:t>Konuya özel yöntem ve tekniklerin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lgn="just"/>
            <a:r>
              <a:rPr lang="tr-TR" sz="1800" dirty="0">
                <a:latin typeface="Roboto" panose="02000000000000000000" pitchFamily="2" charset="0"/>
                <a:ea typeface="Roboto" panose="02000000000000000000" pitchFamily="2" charset="0"/>
                <a:cs typeface="Roboto" panose="02000000000000000000" pitchFamily="2" charset="0"/>
              </a:rPr>
              <a:t>Uygun yöntemlerin ne zaman ve nasıl kullanılacağı ile ilgili ölçülerin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0" indent="0">
              <a:buNone/>
            </a:pPr>
            <a:endPar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endParaRPr>
          </a:p>
          <a:p>
            <a:pPr marL="0" indent="0">
              <a:buNone/>
            </a:pPr>
            <a:r>
              <a:rPr lang="tr-TR" sz="1800" b="1" dirty="0">
                <a:solidFill>
                  <a:srgbClr val="FFA61A"/>
                </a:solidFill>
                <a:latin typeface="Roboto" panose="02000000000000000000" pitchFamily="2" charset="0"/>
                <a:ea typeface="Roboto" panose="02000000000000000000" pitchFamily="2" charset="0"/>
                <a:cs typeface="Roboto" panose="02000000000000000000" pitchFamily="2" charset="0"/>
              </a:rPr>
              <a:t>1.4.Üstbilişsel Bilgi</a:t>
            </a:r>
            <a:endParaRPr lang="tr-TR" sz="1800" dirty="0">
              <a:solidFill>
                <a:srgbClr val="FFA61A"/>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Stratejik bilgi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a:latin typeface="Roboto" panose="02000000000000000000" pitchFamily="2" charset="0"/>
                <a:ea typeface="Roboto" panose="02000000000000000000" pitchFamily="2" charset="0"/>
                <a:cs typeface="Roboto" panose="02000000000000000000" pitchFamily="2" charset="0"/>
              </a:rPr>
              <a:t>Bilişsel görevler bilgisi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171450" indent="-171450"/>
            <a:r>
              <a:rPr lang="tr-TR" sz="1800" dirty="0" err="1">
                <a:latin typeface="Roboto" panose="02000000000000000000" pitchFamily="2" charset="0"/>
                <a:ea typeface="Roboto" panose="02000000000000000000" pitchFamily="2" charset="0"/>
                <a:cs typeface="Roboto" panose="02000000000000000000" pitchFamily="2" charset="0"/>
              </a:rPr>
              <a:t>Özbilgi</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644921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F840175-76C9-49E7-96C5-78FEB8A91DD9}"/>
              </a:ext>
            </a:extLst>
          </p:cNvPr>
          <p:cNvSpPr txBox="1"/>
          <p:nvPr/>
        </p:nvSpPr>
        <p:spPr>
          <a:xfrm>
            <a:off x="5344020" y="1934628"/>
            <a:ext cx="4883812" cy="877163"/>
          </a:xfrm>
          <a:prstGeom prst="rect">
            <a:avLst/>
          </a:prstGeom>
          <a:noFill/>
        </p:spPr>
        <p:txBody>
          <a:bodyPr wrap="square" rtlCol="0">
            <a:spAutoFit/>
          </a:bodyPr>
          <a:lstStyle/>
          <a:p>
            <a:pPr algn="just">
              <a:lnSpc>
                <a:spcPct val="150000"/>
              </a:lnSpc>
            </a:pPr>
            <a:r>
              <a:rPr lang="tr-TR" b="1" dirty="0">
                <a:latin typeface="Roboto" pitchFamily="2" charset="0"/>
                <a:ea typeface="Roboto" pitchFamily="2" charset="0"/>
                <a:cs typeface="Poppins" panose="00000500000000000000" pitchFamily="50" charset="0"/>
              </a:rPr>
              <a:t>Analiz</a:t>
            </a:r>
            <a:r>
              <a:rPr lang="tr-TR" dirty="0">
                <a:latin typeface="Roboto" pitchFamily="2" charset="0"/>
                <a:ea typeface="Roboto" pitchFamily="2" charset="0"/>
                <a:cs typeface="Poppins" panose="00000500000000000000" pitchFamily="50" charset="0"/>
              </a:rPr>
              <a:t> bilgiyi, onu oluşturan unsurlara </a:t>
            </a:r>
          </a:p>
          <a:p>
            <a:pPr algn="just">
              <a:lnSpc>
                <a:spcPct val="150000"/>
              </a:lnSpc>
            </a:pPr>
            <a:r>
              <a:rPr lang="tr-TR" dirty="0">
                <a:latin typeface="Roboto" pitchFamily="2" charset="0"/>
                <a:ea typeface="Roboto" pitchFamily="2" charset="0"/>
                <a:cs typeface="Poppins" panose="00000500000000000000" pitchFamily="50" charset="0"/>
              </a:rPr>
              <a:t>ayırabilme yeteneğidir. </a:t>
            </a:r>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460207" y="286815"/>
            <a:ext cx="3786115" cy="3295627"/>
          </a:xfrm>
          <a:prstGeom prst="roundRect">
            <a:avLst>
              <a:gd name="adj" fmla="val 7222"/>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Rounded Corners 4">
            <a:extLst>
              <a:ext uri="{FF2B5EF4-FFF2-40B4-BE49-F238E27FC236}">
                <a16:creationId xmlns:a16="http://schemas.microsoft.com/office/drawing/2014/main" id="{FB5C4649-7943-4ACB-9507-743FF840B0AD}"/>
              </a:ext>
            </a:extLst>
          </p:cNvPr>
          <p:cNvSpPr/>
          <p:nvPr/>
        </p:nvSpPr>
        <p:spPr>
          <a:xfrm>
            <a:off x="1388176" y="944029"/>
            <a:ext cx="1930176" cy="1981198"/>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4">
            <a:extLst>
              <a:ext uri="{FF2B5EF4-FFF2-40B4-BE49-F238E27FC236}">
                <a16:creationId xmlns:a16="http://schemas.microsoft.com/office/drawing/2014/main" id="{FB5C4649-7943-4ACB-9507-743FF840B0AD}"/>
              </a:ext>
            </a:extLst>
          </p:cNvPr>
          <p:cNvSpPr/>
          <p:nvPr/>
        </p:nvSpPr>
        <p:spPr>
          <a:xfrm>
            <a:off x="10095977" y="286816"/>
            <a:ext cx="2000739" cy="657214"/>
          </a:xfrm>
          <a:prstGeom prst="roundRect">
            <a:avLst>
              <a:gd name="adj" fmla="val 7222"/>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a:extLst>
              <a:ext uri="{FF2B5EF4-FFF2-40B4-BE49-F238E27FC236}">
                <a16:creationId xmlns:a16="http://schemas.microsoft.com/office/drawing/2014/main" id="{8F840175-76C9-49E7-96C5-78FEB8A91DD9}"/>
              </a:ext>
            </a:extLst>
          </p:cNvPr>
          <p:cNvSpPr txBox="1"/>
          <p:nvPr/>
        </p:nvSpPr>
        <p:spPr>
          <a:xfrm>
            <a:off x="1829840" y="4434715"/>
            <a:ext cx="8655943" cy="1708160"/>
          </a:xfrm>
          <a:prstGeom prst="rect">
            <a:avLst/>
          </a:prstGeom>
          <a:noFill/>
        </p:spPr>
        <p:txBody>
          <a:bodyPr wrap="square" rtlCol="0">
            <a:spAutoFit/>
          </a:bodyPr>
          <a:lstStyle/>
          <a:p>
            <a:pPr algn="just">
              <a:lnSpc>
                <a:spcPct val="150000"/>
              </a:lnSpc>
            </a:pPr>
            <a:r>
              <a:rPr lang="tr-TR" b="1"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Örneğin; </a:t>
            </a:r>
            <a:r>
              <a:rPr lang="tr-TR"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ara bağlantıları ve fikirleri aramak, organizasyon yapılarını anlamak, bilgiyi bileşenlerine ayırabilme, yani fikirleri ve aralarındaki ilişkileri arayabilme becerisi olarak da tanımlanabilir.</a:t>
            </a:r>
            <a:br>
              <a:rPr lang="tr-TR"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br>
            <a:endParaRPr lang="tr-TR"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1" name="TextBox 10">
            <a:extLst>
              <a:ext uri="{FF2B5EF4-FFF2-40B4-BE49-F238E27FC236}">
                <a16:creationId xmlns:a16="http://schemas.microsoft.com/office/drawing/2014/main" id="{8F840175-76C9-49E7-96C5-78FEB8A91DD9}"/>
              </a:ext>
            </a:extLst>
          </p:cNvPr>
          <p:cNvSpPr txBox="1"/>
          <p:nvPr/>
        </p:nvSpPr>
        <p:spPr>
          <a:xfrm>
            <a:off x="8654439" y="423062"/>
            <a:ext cx="4883813" cy="384721"/>
          </a:xfrm>
          <a:prstGeom prst="rect">
            <a:avLst/>
          </a:prstGeom>
          <a:noFill/>
        </p:spPr>
        <p:txBody>
          <a:bodyPr wrap="square" rtlCol="0">
            <a:spAutoFit/>
          </a:bodyPr>
          <a:lstStyle/>
          <a:p>
            <a:pPr algn="ctr"/>
            <a:r>
              <a:rPr lang="tr-TR" sz="1900" dirty="0">
                <a:solidFill>
                  <a:schemeClr val="bg1"/>
                </a:solidFill>
                <a:latin typeface="Roboto" pitchFamily="2" charset="0"/>
                <a:ea typeface="Roboto" pitchFamily="2" charset="0"/>
                <a:cs typeface="Poppins" panose="00000500000000000000" pitchFamily="50" charset="0"/>
              </a:rPr>
              <a:t>Analiz</a:t>
            </a:r>
          </a:p>
        </p:txBody>
      </p:sp>
      <p:sp>
        <p:nvSpPr>
          <p:cNvPr id="12" name="TextBox 11">
            <a:extLst>
              <a:ext uri="{FF2B5EF4-FFF2-40B4-BE49-F238E27FC236}">
                <a16:creationId xmlns:a16="http://schemas.microsoft.com/office/drawing/2014/main" id="{8F840175-76C9-49E7-96C5-78FEB8A91DD9}"/>
              </a:ext>
            </a:extLst>
          </p:cNvPr>
          <p:cNvSpPr txBox="1"/>
          <p:nvPr/>
        </p:nvSpPr>
        <p:spPr>
          <a:xfrm>
            <a:off x="-88643" y="1523414"/>
            <a:ext cx="4883813" cy="861774"/>
          </a:xfrm>
          <a:prstGeom prst="rect">
            <a:avLst/>
          </a:prstGeom>
          <a:noFill/>
        </p:spPr>
        <p:txBody>
          <a:bodyPr wrap="square" rtlCol="0">
            <a:spAutoFit/>
          </a:bodyPr>
          <a:lstStyle/>
          <a:p>
            <a:pPr algn="ctr"/>
            <a:r>
              <a:rPr lang="en-US" sz="5000" b="1" dirty="0">
                <a:solidFill>
                  <a:srgbClr val="00B050"/>
                </a:solidFill>
                <a:latin typeface="Roboto" pitchFamily="2" charset="0"/>
                <a:ea typeface="Roboto" pitchFamily="2" charset="0"/>
                <a:cs typeface="Poppins" panose="00000500000000000000" pitchFamily="50" charset="0"/>
              </a:rPr>
              <a:t>04</a:t>
            </a:r>
          </a:p>
        </p:txBody>
      </p:sp>
    </p:spTree>
    <p:extLst>
      <p:ext uri="{BB962C8B-B14F-4D97-AF65-F5344CB8AC3E}">
        <p14:creationId xmlns:p14="http://schemas.microsoft.com/office/powerpoint/2010/main" val="3247438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770438" y="771525"/>
            <a:ext cx="7421562" cy="661988"/>
          </a:xfrm>
          <a:prstGeom prst="rect">
            <a:avLst/>
          </a:prstGeom>
        </p:spPr>
        <p:txBody>
          <a:bodyPr/>
          <a:lstStyle/>
          <a:p>
            <a:r>
              <a:rPr lang="tr-TR" sz="2800" b="1" dirty="0">
                <a:solidFill>
                  <a:srgbClr val="00DD80"/>
                </a:solidFill>
                <a:latin typeface="Roboto" panose="02000000000000000000" pitchFamily="2" charset="0"/>
                <a:ea typeface="Roboto" panose="02000000000000000000" pitchFamily="2" charset="0"/>
                <a:cs typeface="Roboto" panose="02000000000000000000" pitchFamily="2" charset="0"/>
              </a:rPr>
              <a:t>Analiz</a:t>
            </a:r>
            <a:endParaRPr lang="en-US" sz="2800" b="1" dirty="0">
              <a:solidFill>
                <a:srgbClr val="00DD80"/>
              </a:solidFill>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4004441" y="3429324"/>
            <a:ext cx="2456160" cy="17549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4.1. AYRIŞTIRMA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Ayırt etme, ayırma, seçme, üzerinde durma</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7377831" y="3319669"/>
            <a:ext cx="3684420" cy="29375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4.2. ÖRGÜTLEME</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Bütünleşmeyi görme, ana hatları belirleme, yapılandırma, tutarlılık sağlama, özleştirme</a:t>
            </a:r>
          </a:p>
          <a:p>
            <a:pPr marL="0" lvl="0" indent="0" algn="just">
              <a:lnSpc>
                <a:spcPct val="150000"/>
              </a:lnSpc>
              <a:buSzPts val="1100"/>
              <a:buNone/>
            </a:pPr>
            <a:endPar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4004440" y="1673692"/>
            <a:ext cx="7057811" cy="10490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60000"/>
              </a:lnSpc>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Analiz, materyali kendisini oluşturan parçalara ayırmayı ve bir parçanın diğer parçayla veya tümüyle bağlantısının nasıl olduğunu açıklamayı içerir.</a:t>
            </a:r>
          </a:p>
        </p:txBody>
      </p:sp>
      <p:sp>
        <p:nvSpPr>
          <p:cNvPr id="12" name="Content Placeholder 2">
            <a:extLst>
              <a:ext uri="{FF2B5EF4-FFF2-40B4-BE49-F238E27FC236}">
                <a16:creationId xmlns:a16="http://schemas.microsoft.com/office/drawing/2014/main" id="{D191625F-02D6-A44D-AC8E-64C256739CB0}"/>
              </a:ext>
            </a:extLst>
          </p:cNvPr>
          <p:cNvSpPr txBox="1">
            <a:spLocks/>
          </p:cNvSpPr>
          <p:nvPr/>
        </p:nvSpPr>
        <p:spPr>
          <a:xfrm>
            <a:off x="4004440" y="5501447"/>
            <a:ext cx="2456160" cy="77897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4.3. İRDELEME</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Yapıyı bozma</a:t>
            </a:r>
          </a:p>
          <a:p>
            <a:pPr marL="0" lvl="0" indent="0" algn="just">
              <a:lnSpc>
                <a:spcPct val="150000"/>
              </a:lnSpc>
              <a:buSzPts val="1100"/>
              <a:buNone/>
            </a:pPr>
            <a:endPar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7121008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4770438" y="771525"/>
            <a:ext cx="7421562" cy="844550"/>
          </a:xfrm>
          <a:prstGeom prst="rect">
            <a:avLst/>
          </a:prstGeom>
        </p:spPr>
        <p:txBody>
          <a:bodyPr/>
          <a:lstStyle/>
          <a:p>
            <a:r>
              <a:rPr lang="tr-TR" sz="2800" b="1" dirty="0">
                <a:solidFill>
                  <a:srgbClr val="00DD80"/>
                </a:solidFill>
                <a:latin typeface="Roboto" panose="02000000000000000000" pitchFamily="2" charset="0"/>
                <a:ea typeface="Roboto" panose="02000000000000000000" pitchFamily="2" charset="0"/>
                <a:cs typeface="Roboto" panose="02000000000000000000" pitchFamily="2" charset="0"/>
              </a:rPr>
              <a:t>Eylemler</a:t>
            </a:r>
            <a:endParaRPr lang="en-US" sz="2800" b="1" dirty="0">
              <a:solidFill>
                <a:srgbClr val="00DD80"/>
              </a:solidFill>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2221915" y="1487265"/>
            <a:ext cx="2640659" cy="44439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analiz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karşılaştırmak,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tartışmak,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deney yapmak,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ayırmak,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bölmek,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düzenlemek,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ana hatlarıyla belirtmek,</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377142" y="59119"/>
            <a:ext cx="1261933" cy="1261933"/>
          </a:xfrm>
          <a:prstGeom prst="round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2"/>
          <p:cNvSpPr txBox="1">
            <a:spLocks/>
          </p:cNvSpPr>
          <p:nvPr/>
        </p:nvSpPr>
        <p:spPr>
          <a:xfrm>
            <a:off x="10096340" y="527207"/>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İçerik</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4770439" y="1486064"/>
            <a:ext cx="2558990" cy="53719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tasnif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ortaya koymak,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ilişkilendirmek,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özetlemek,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ilgi kurmak,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parçalamak,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belirtmek,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ayırt etmek,</a:t>
            </a:r>
          </a:p>
        </p:txBody>
      </p:sp>
      <p:sp>
        <p:nvSpPr>
          <p:cNvPr id="8" name="Content Placeholder 2">
            <a:extLst>
              <a:ext uri="{FF2B5EF4-FFF2-40B4-BE49-F238E27FC236}">
                <a16:creationId xmlns:a16="http://schemas.microsoft.com/office/drawing/2014/main" id="{FA2624D5-57C3-4945-9CF5-82BE5B75362F}"/>
              </a:ext>
            </a:extLst>
          </p:cNvPr>
          <p:cNvSpPr txBox="1">
            <a:spLocks/>
          </p:cNvSpPr>
          <p:nvPr/>
        </p:nvSpPr>
        <p:spPr>
          <a:xfrm>
            <a:off x="7155976" y="1433760"/>
            <a:ext cx="2814109" cy="498071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sonuç çıkarmak,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belirlemek,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incelemek,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teşhis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anlam çıkarmak,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örneklemek,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örneklerle açıklamak,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araştırmak,</a:t>
            </a:r>
          </a:p>
          <a:p>
            <a:pPr marL="285750" lvl="0" indent="-285750" defTabSz="182880">
              <a:lnSpc>
                <a:spcPct val="160000"/>
              </a:lnSpc>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eleştirmek (</a:t>
            </a:r>
            <a:r>
              <a:rPr lang="tr-TR" sz="1700" dirty="0" err="1">
                <a:latin typeface="Roboto" panose="02000000000000000000" pitchFamily="2" charset="0"/>
                <a:ea typeface="Roboto" panose="02000000000000000000" pitchFamily="2" charset="0"/>
                <a:cs typeface="Roboto" panose="02000000000000000000" pitchFamily="2" charset="0"/>
              </a:rPr>
              <a:t>kritize</a:t>
            </a:r>
            <a:r>
              <a:rPr lang="tr-TR" sz="1700" dirty="0">
                <a:latin typeface="Roboto" panose="02000000000000000000" pitchFamily="2" charset="0"/>
                <a:ea typeface="Roboto" panose="02000000000000000000" pitchFamily="2" charset="0"/>
                <a:cs typeface="Roboto" panose="02000000000000000000" pitchFamily="2" charset="0"/>
              </a:rPr>
              <a:t> etmek),</a:t>
            </a: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1615734" y="293398"/>
            <a:ext cx="1742137" cy="793371"/>
          </a:xfrm>
          <a:prstGeom prst="roundRect">
            <a:avLst/>
          </a:prstGeom>
          <a:solidFill>
            <a:srgbClr val="00D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atin typeface="Roboto" panose="02000000000000000000" pitchFamily="2" charset="0"/>
              <a:ea typeface="Roboto" panose="02000000000000000000" pitchFamily="2" charset="0"/>
            </a:endParaRPr>
          </a:p>
        </p:txBody>
      </p:sp>
      <p:sp>
        <p:nvSpPr>
          <p:cNvPr id="13" name="Title 2"/>
          <p:cNvSpPr txBox="1">
            <a:spLocks/>
          </p:cNvSpPr>
          <p:nvPr/>
        </p:nvSpPr>
        <p:spPr>
          <a:xfrm>
            <a:off x="1575034" y="527205"/>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Anlama</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4" name="Content Placeholder 2">
            <a:extLst>
              <a:ext uri="{FF2B5EF4-FFF2-40B4-BE49-F238E27FC236}">
                <a16:creationId xmlns:a16="http://schemas.microsoft.com/office/drawing/2014/main" id="{ABD04F27-6B6A-7D4E-A96B-4E359D269A4D}"/>
              </a:ext>
            </a:extLst>
          </p:cNvPr>
          <p:cNvSpPr txBox="1">
            <a:spLocks/>
          </p:cNvSpPr>
          <p:nvPr/>
        </p:nvSpPr>
        <p:spPr>
          <a:xfrm>
            <a:off x="9744168" y="1486064"/>
            <a:ext cx="2673749" cy="475571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gözden geçirmek,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denetlemek,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sorgulamak,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ayrıştırmak,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denemek,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değer biçmek,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kategorize etmek,</a:t>
            </a:r>
          </a:p>
          <a:p>
            <a:pPr marL="285750" lvl="0" indent="-285750" defTabSz="182880">
              <a:lnSpc>
                <a:spcPct val="150000"/>
              </a:lnSpc>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aradaki farkı göstererek karşılaştırmak,</a:t>
            </a:r>
          </a:p>
          <a:p>
            <a:pPr marL="285750" lvl="0" indent="-285750" defTabSz="182880">
              <a:spcAft>
                <a:spcPts val="1600"/>
              </a:spcAft>
            </a:pPr>
            <a:endParaRPr lang="tr-TR" sz="17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850607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FE8D15-F5E0-4F3F-A6C6-3AD29E65C2AB}"/>
              </a:ext>
            </a:extLst>
          </p:cNvPr>
          <p:cNvSpPr txBox="1">
            <a:spLocks/>
          </p:cNvSpPr>
          <p:nvPr/>
        </p:nvSpPr>
        <p:spPr>
          <a:xfrm>
            <a:off x="1852660" y="2056625"/>
            <a:ext cx="9169835" cy="206485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Değerlendirme</a:t>
            </a: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 belirli bir amaç için verilen materyalin önemi (değeri) hakkında yargıda bulunma yeteneği olarak tanımlanabilir.</a:t>
            </a:r>
          </a:p>
        </p:txBody>
      </p:sp>
      <p:sp>
        <p:nvSpPr>
          <p:cNvPr id="10" name="Rectangle: Single Corner Rounded 9">
            <a:extLst>
              <a:ext uri="{FF2B5EF4-FFF2-40B4-BE49-F238E27FC236}">
                <a16:creationId xmlns:a16="http://schemas.microsoft.com/office/drawing/2014/main" id="{1833922F-208B-455D-970F-2E0BCB96A49E}"/>
              </a:ext>
            </a:extLst>
          </p:cNvPr>
          <p:cNvSpPr/>
          <p:nvPr/>
        </p:nvSpPr>
        <p:spPr>
          <a:xfrm flipH="1">
            <a:off x="8881640" y="5075499"/>
            <a:ext cx="3310360" cy="1782501"/>
          </a:xfrm>
          <a:prstGeom prst="round1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Rounded Corners 4">
            <a:extLst>
              <a:ext uri="{FF2B5EF4-FFF2-40B4-BE49-F238E27FC236}">
                <a16:creationId xmlns:a16="http://schemas.microsoft.com/office/drawing/2014/main" id="{FB5C4649-7943-4ACB-9507-743FF840B0AD}"/>
              </a:ext>
            </a:extLst>
          </p:cNvPr>
          <p:cNvSpPr/>
          <p:nvPr/>
        </p:nvSpPr>
        <p:spPr>
          <a:xfrm>
            <a:off x="1852661" y="3802069"/>
            <a:ext cx="677597" cy="638827"/>
          </a:xfrm>
          <a:prstGeom prst="roundRect">
            <a:avLst>
              <a:gd name="adj" fmla="val 7222"/>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Rounded Corners 4">
            <a:extLst>
              <a:ext uri="{FF2B5EF4-FFF2-40B4-BE49-F238E27FC236}">
                <a16:creationId xmlns:a16="http://schemas.microsoft.com/office/drawing/2014/main" id="{FB5C4649-7943-4ACB-9507-743FF840B0AD}"/>
              </a:ext>
            </a:extLst>
          </p:cNvPr>
          <p:cNvSpPr/>
          <p:nvPr/>
        </p:nvSpPr>
        <p:spPr>
          <a:xfrm>
            <a:off x="1852661" y="4756085"/>
            <a:ext cx="677597" cy="638827"/>
          </a:xfrm>
          <a:prstGeom prst="roundRect">
            <a:avLst>
              <a:gd name="adj" fmla="val 7222"/>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Rounded Corners 4">
            <a:extLst>
              <a:ext uri="{FF2B5EF4-FFF2-40B4-BE49-F238E27FC236}">
                <a16:creationId xmlns:a16="http://schemas.microsoft.com/office/drawing/2014/main" id="{FB5C4649-7943-4ACB-9507-743FF840B0AD}"/>
              </a:ext>
            </a:extLst>
          </p:cNvPr>
          <p:cNvSpPr/>
          <p:nvPr/>
        </p:nvSpPr>
        <p:spPr>
          <a:xfrm>
            <a:off x="1852661" y="5710101"/>
            <a:ext cx="677597" cy="638827"/>
          </a:xfrm>
          <a:prstGeom prst="roundRect">
            <a:avLst>
              <a:gd name="adj" fmla="val 7222"/>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Rounded Corners 4">
            <a:extLst>
              <a:ext uri="{FF2B5EF4-FFF2-40B4-BE49-F238E27FC236}">
                <a16:creationId xmlns:a16="http://schemas.microsoft.com/office/drawing/2014/main" id="{FB5C4649-7943-4ACB-9507-743FF840B0AD}"/>
              </a:ext>
            </a:extLst>
          </p:cNvPr>
          <p:cNvSpPr/>
          <p:nvPr/>
        </p:nvSpPr>
        <p:spPr>
          <a:xfrm>
            <a:off x="9983244" y="427822"/>
            <a:ext cx="2022585" cy="638827"/>
          </a:xfrm>
          <a:prstGeom prst="roundRect">
            <a:avLst>
              <a:gd name="adj" fmla="val 7222"/>
            </a:avLst>
          </a:prstGeom>
          <a:solidFill>
            <a:srgbClr val="FFC7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Content Placeholder 2">
            <a:extLst>
              <a:ext uri="{FF2B5EF4-FFF2-40B4-BE49-F238E27FC236}">
                <a16:creationId xmlns:a16="http://schemas.microsoft.com/office/drawing/2014/main" id="{23FE8D15-F5E0-4F3F-A6C6-3AD29E65C2AB}"/>
              </a:ext>
            </a:extLst>
          </p:cNvPr>
          <p:cNvSpPr txBox="1">
            <a:spLocks/>
          </p:cNvSpPr>
          <p:nvPr/>
        </p:nvSpPr>
        <p:spPr>
          <a:xfrm>
            <a:off x="10141539" y="578134"/>
            <a:ext cx="1864290" cy="48851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tr-TR" sz="1800" dirty="0">
                <a:solidFill>
                  <a:schemeClr val="bg1"/>
                </a:solidFill>
                <a:latin typeface="Roboto" panose="02000000000000000000" pitchFamily="2" charset="0"/>
                <a:ea typeface="Roboto" panose="02000000000000000000" pitchFamily="2" charset="0"/>
                <a:cs typeface="Roboto" panose="02000000000000000000" pitchFamily="2" charset="0"/>
              </a:rPr>
              <a:t>Değerlendirme</a:t>
            </a:r>
          </a:p>
        </p:txBody>
      </p:sp>
      <p:sp>
        <p:nvSpPr>
          <p:cNvPr id="19" name="Rectangle: Rounded Corners 4">
            <a:extLst>
              <a:ext uri="{FF2B5EF4-FFF2-40B4-BE49-F238E27FC236}">
                <a16:creationId xmlns:a16="http://schemas.microsoft.com/office/drawing/2014/main" id="{FB5C4649-7943-4ACB-9507-743FF840B0AD}"/>
              </a:ext>
            </a:extLst>
          </p:cNvPr>
          <p:cNvSpPr/>
          <p:nvPr/>
        </p:nvSpPr>
        <p:spPr>
          <a:xfrm>
            <a:off x="138683" y="0"/>
            <a:ext cx="1126446" cy="6858000"/>
          </a:xfrm>
          <a:prstGeom prst="roundRect">
            <a:avLst>
              <a:gd name="adj" fmla="val 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85756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Değerlendirme</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4004441" y="3270194"/>
            <a:ext cx="2456160" cy="146083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5.1. DENETLEME</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Sınama, bulma, izleme, eşgüdümleme </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7327727" y="3270195"/>
            <a:ext cx="2705621" cy="1090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5.2. ELEŞTİRME </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Yargılama</a:t>
            </a:r>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4004441" y="1673692"/>
            <a:ext cx="6277622" cy="13255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Bu kategori denetleme (iç tutarlık hakkındaki yargılara ait) ve eleştirme (harici ölçütlere dayanan yargılara ait) bilişsel sürecini içerir.</a:t>
            </a:r>
          </a:p>
        </p:txBody>
      </p:sp>
    </p:spTree>
    <p:extLst>
      <p:ext uri="{BB962C8B-B14F-4D97-AF65-F5344CB8AC3E}">
        <p14:creationId xmlns:p14="http://schemas.microsoft.com/office/powerpoint/2010/main" val="3570291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0384" y="863889"/>
            <a:ext cx="10515600" cy="559564"/>
          </a:xfrm>
        </p:spPr>
        <p:txBody>
          <a:bodyPr/>
          <a:lstStyle/>
          <a:p>
            <a:r>
              <a:rPr lang="tr-TR" sz="2800" b="1" dirty="0">
                <a:latin typeface="Roboto" panose="02000000000000000000" pitchFamily="2" charset="0"/>
                <a:ea typeface="Roboto" panose="02000000000000000000" pitchFamily="2" charset="0"/>
                <a:cs typeface="Roboto" panose="02000000000000000000" pitchFamily="2" charset="0"/>
              </a:rPr>
              <a:t>Eylemler</a:t>
            </a:r>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1402212" y="1423452"/>
            <a:ext cx="2640659" cy="44439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değerlendirmek,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eleştirmek,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yargıya varmak,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önermek,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tahmin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kesinleştirmek,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tespit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tavsiye etmek,</a:t>
            </a:r>
          </a:p>
          <a:p>
            <a:pPr marL="28575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yargıda bulunmak,</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377142" y="59119"/>
            <a:ext cx="1261933" cy="1261933"/>
          </a:xfrm>
          <a:prstGeom prst="round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2"/>
          <p:cNvSpPr txBox="1">
            <a:spLocks/>
          </p:cNvSpPr>
          <p:nvPr/>
        </p:nvSpPr>
        <p:spPr>
          <a:xfrm>
            <a:off x="10096340" y="527207"/>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İçerik</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4042871" y="1423451"/>
            <a:ext cx="3231971" cy="4443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sonuca varmak,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sonuç çıkarmak,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karşılaştırmak,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karar vermek,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inandırmak,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savunmak,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izah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aydınlatmak,</a:t>
            </a:r>
          </a:p>
        </p:txBody>
      </p:sp>
      <p:sp>
        <p:nvSpPr>
          <p:cNvPr id="8" name="Content Placeholder 2">
            <a:extLst>
              <a:ext uri="{FF2B5EF4-FFF2-40B4-BE49-F238E27FC236}">
                <a16:creationId xmlns:a16="http://schemas.microsoft.com/office/drawing/2014/main" id="{FA2624D5-57C3-4945-9CF5-82BE5B75362F}"/>
              </a:ext>
            </a:extLst>
          </p:cNvPr>
          <p:cNvSpPr txBox="1">
            <a:spLocks/>
          </p:cNvSpPr>
          <p:nvPr/>
        </p:nvSpPr>
        <p:spPr>
          <a:xfrm>
            <a:off x="6683530" y="1423450"/>
            <a:ext cx="2814109" cy="49807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yorumlamak,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tasnif etmek,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ispatlamak,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doğrulamak,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ölçmek,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öngörmek,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oranlamak,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sınıflandırmak,</a:t>
            </a:r>
          </a:p>
        </p:txBody>
      </p:sp>
      <p:sp>
        <p:nvSpPr>
          <p:cNvPr id="14" name="Rectangle: Rounded Corners 4">
            <a:extLst>
              <a:ext uri="{FF2B5EF4-FFF2-40B4-BE49-F238E27FC236}">
                <a16:creationId xmlns:a16="http://schemas.microsoft.com/office/drawing/2014/main" id="{FB5C4649-7943-4ACB-9507-743FF840B0AD}"/>
              </a:ext>
            </a:extLst>
          </p:cNvPr>
          <p:cNvSpPr/>
          <p:nvPr/>
        </p:nvSpPr>
        <p:spPr>
          <a:xfrm>
            <a:off x="1475722" y="293396"/>
            <a:ext cx="2063638" cy="793371"/>
          </a:xfrm>
          <a:prstGeom prst="roundRect">
            <a:avLst/>
          </a:prstGeom>
          <a:solidFill>
            <a:srgbClr val="FFA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5" name="Title 2"/>
          <p:cNvSpPr txBox="1">
            <a:spLocks/>
          </p:cNvSpPr>
          <p:nvPr/>
        </p:nvSpPr>
        <p:spPr>
          <a:xfrm>
            <a:off x="1575034" y="527205"/>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Değerlendirme</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2" name="Content Placeholder 2">
            <a:extLst>
              <a:ext uri="{FF2B5EF4-FFF2-40B4-BE49-F238E27FC236}">
                <a16:creationId xmlns:a16="http://schemas.microsoft.com/office/drawing/2014/main" id="{4296BD9D-52E0-3542-A2A5-013C70CA8535}"/>
              </a:ext>
            </a:extLst>
          </p:cNvPr>
          <p:cNvSpPr txBox="1">
            <a:spLocks/>
          </p:cNvSpPr>
          <p:nvPr/>
        </p:nvSpPr>
        <p:spPr>
          <a:xfrm>
            <a:off x="9041052" y="1331979"/>
            <a:ext cx="2320564" cy="366469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geçerli kılmak,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ikna etmek,</a:t>
            </a:r>
          </a:p>
          <a:p>
            <a:pPr marL="285750" lvl="0" indent="-285750" defTabSz="182880">
              <a:lnSpc>
                <a:spcPct val="150000"/>
              </a:lnSpc>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geçerliliğini denetlemek,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kararlaştırmak,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çözmek,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ilişkilendirmek,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değer biçmek,</a:t>
            </a:r>
          </a:p>
          <a:p>
            <a:pPr marL="285750" lvl="0" indent="-285750" defTabSz="182880">
              <a:spcAft>
                <a:spcPts val="1600"/>
              </a:spcAft>
            </a:pPr>
            <a:r>
              <a:rPr lang="tr-TR" sz="1700" dirty="0">
                <a:latin typeface="Roboto" panose="02000000000000000000" pitchFamily="2" charset="0"/>
                <a:ea typeface="Roboto" panose="02000000000000000000" pitchFamily="2" charset="0"/>
                <a:cs typeface="Roboto" panose="02000000000000000000" pitchFamily="2" charset="0"/>
              </a:rPr>
              <a:t>kıymetlendirmek,</a:t>
            </a:r>
          </a:p>
        </p:txBody>
      </p:sp>
    </p:spTree>
    <p:extLst>
      <p:ext uri="{BB962C8B-B14F-4D97-AF65-F5344CB8AC3E}">
        <p14:creationId xmlns:p14="http://schemas.microsoft.com/office/powerpoint/2010/main" val="478115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C06BFC8-7A15-4D1D-AE63-2818AE182BB8}"/>
              </a:ext>
            </a:extLst>
          </p:cNvPr>
          <p:cNvSpPr txBox="1">
            <a:spLocks/>
          </p:cNvSpPr>
          <p:nvPr/>
        </p:nvSpPr>
        <p:spPr>
          <a:xfrm>
            <a:off x="2579807" y="1544846"/>
            <a:ext cx="9118549" cy="27658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Bilişsel basamakların en üst düzeyi olarak karşımıza çıkan yaratma aşamasına az sayıda bireyin ulaştığı bilinmektedir. Bu basamak tamamen orijinal içerikler geliştirerek, yeni ürünler ortaya konulmasını ifade etmektedir. </a:t>
            </a:r>
          </a:p>
          <a:p>
            <a:pPr algn="just">
              <a:lnSpc>
                <a:spcPct val="150000"/>
              </a:lnSpc>
            </a:pPr>
            <a:endParaRPr lang="tr-TR" sz="1800" dirty="0">
              <a:latin typeface="Roboto" panose="02000000000000000000" pitchFamily="2" charset="0"/>
              <a:ea typeface="Roboto" panose="02000000000000000000" pitchFamily="2" charset="0"/>
              <a:cs typeface="Roboto" panose="02000000000000000000" pitchFamily="2" charset="0"/>
            </a:endParaRP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Yaratma, öğeleri bütünleşik ve işlevsel bir bütün oluşturacak şekilde bir araya getirmeyi içerir. Yaratma olarak sınıflanan hedefler öğrencilerin, öğeler ya da kısımları zihinlerinde daha önce var olmayan bir örüntü ya da yapı şeklinde organize ederek bunlardan yeni bir bütün oluşturmalarını gerektirir.</a:t>
            </a:r>
          </a:p>
        </p:txBody>
      </p:sp>
      <p:sp>
        <p:nvSpPr>
          <p:cNvPr id="9" name="TextBox 8">
            <a:extLst>
              <a:ext uri="{FF2B5EF4-FFF2-40B4-BE49-F238E27FC236}">
                <a16:creationId xmlns:a16="http://schemas.microsoft.com/office/drawing/2014/main" id="{89420A90-382B-401F-AE5E-AC09BA329233}"/>
              </a:ext>
            </a:extLst>
          </p:cNvPr>
          <p:cNvSpPr txBox="1"/>
          <p:nvPr/>
        </p:nvSpPr>
        <p:spPr>
          <a:xfrm>
            <a:off x="1028561" y="5111869"/>
            <a:ext cx="1698401" cy="307777"/>
          </a:xfrm>
          <a:prstGeom prst="rect">
            <a:avLst/>
          </a:prstGeom>
          <a:noFill/>
        </p:spPr>
        <p:txBody>
          <a:bodyPr wrap="square" rtlCol="0">
            <a:spAutoFit/>
          </a:bodyPr>
          <a:lstStyle/>
          <a:p>
            <a:pPr algn="ctr" rtl="0">
              <a:spcBef>
                <a:spcPts val="0"/>
              </a:spcBef>
              <a:spcAft>
                <a:spcPts val="0"/>
              </a:spcAft>
            </a:pPr>
            <a:r>
              <a:rPr lang="en-US" sz="1400" i="0" u="none" strike="noStrike" dirty="0">
                <a:solidFill>
                  <a:schemeClr val="bg1"/>
                </a:solidFill>
                <a:effectLst/>
                <a:latin typeface="Poppins" panose="00000500000000000000" pitchFamily="50" charset="0"/>
                <a:ea typeface="Roboto" pitchFamily="2" charset="0"/>
                <a:cs typeface="Poppins" panose="00000500000000000000" pitchFamily="50" charset="0"/>
              </a:rPr>
              <a:t>Teching.com</a:t>
            </a:r>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1387338" y="6018904"/>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Rounded Corners 4">
            <a:extLst>
              <a:ext uri="{FF2B5EF4-FFF2-40B4-BE49-F238E27FC236}">
                <a16:creationId xmlns:a16="http://schemas.microsoft.com/office/drawing/2014/main" id="{FB5C4649-7943-4ACB-9507-743FF840B0AD}"/>
              </a:ext>
            </a:extLst>
          </p:cNvPr>
          <p:cNvSpPr/>
          <p:nvPr/>
        </p:nvSpPr>
        <p:spPr>
          <a:xfrm>
            <a:off x="11387338" y="5433688"/>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Rounded Corners 4">
            <a:extLst>
              <a:ext uri="{FF2B5EF4-FFF2-40B4-BE49-F238E27FC236}">
                <a16:creationId xmlns:a16="http://schemas.microsoft.com/office/drawing/2014/main" id="{FB5C4649-7943-4ACB-9507-743FF840B0AD}"/>
              </a:ext>
            </a:extLst>
          </p:cNvPr>
          <p:cNvSpPr/>
          <p:nvPr/>
        </p:nvSpPr>
        <p:spPr>
          <a:xfrm>
            <a:off x="9895562" y="359147"/>
            <a:ext cx="1923776" cy="600483"/>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Content Placeholder 2">
            <a:extLst>
              <a:ext uri="{FF2B5EF4-FFF2-40B4-BE49-F238E27FC236}">
                <a16:creationId xmlns:a16="http://schemas.microsoft.com/office/drawing/2014/main" id="{AC06BFC8-7A15-4D1D-AE63-2818AE182BB8}"/>
              </a:ext>
            </a:extLst>
          </p:cNvPr>
          <p:cNvSpPr txBox="1">
            <a:spLocks/>
          </p:cNvSpPr>
          <p:nvPr/>
        </p:nvSpPr>
        <p:spPr>
          <a:xfrm>
            <a:off x="10341286" y="376546"/>
            <a:ext cx="1658649" cy="640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Yaratma</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0" y="0"/>
            <a:ext cx="1028561" cy="6450904"/>
          </a:xfrm>
          <a:prstGeom prst="roundRect">
            <a:avLst>
              <a:gd name="adj" fmla="val 0"/>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Rounded Corners 4">
            <a:extLst>
              <a:ext uri="{FF2B5EF4-FFF2-40B4-BE49-F238E27FC236}">
                <a16:creationId xmlns:a16="http://schemas.microsoft.com/office/drawing/2014/main" id="{FB5C4649-7943-4ACB-9507-743FF840B0AD}"/>
              </a:ext>
            </a:extLst>
          </p:cNvPr>
          <p:cNvSpPr/>
          <p:nvPr/>
        </p:nvSpPr>
        <p:spPr>
          <a:xfrm>
            <a:off x="721952" y="0"/>
            <a:ext cx="1028561" cy="6450904"/>
          </a:xfrm>
          <a:prstGeom prst="roundRect">
            <a:avLst>
              <a:gd name="adj" fmla="val 8525"/>
            </a:avLst>
          </a:prstGeom>
          <a:solidFill>
            <a:srgbClr val="FBB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Rounded Corners 4">
            <a:extLst>
              <a:ext uri="{FF2B5EF4-FFF2-40B4-BE49-F238E27FC236}">
                <a16:creationId xmlns:a16="http://schemas.microsoft.com/office/drawing/2014/main" id="{FB5C4649-7943-4ACB-9507-743FF840B0AD}"/>
              </a:ext>
            </a:extLst>
          </p:cNvPr>
          <p:cNvSpPr/>
          <p:nvPr/>
        </p:nvSpPr>
        <p:spPr>
          <a:xfrm>
            <a:off x="606099" y="0"/>
            <a:ext cx="1028561" cy="6450904"/>
          </a:xfrm>
          <a:prstGeom prst="roundRect">
            <a:avLst>
              <a:gd name="adj" fmla="val 0"/>
            </a:avLst>
          </a:prstGeom>
          <a:solidFill>
            <a:srgbClr val="FBB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Rounded Corners 4">
            <a:extLst>
              <a:ext uri="{FF2B5EF4-FFF2-40B4-BE49-F238E27FC236}">
                <a16:creationId xmlns:a16="http://schemas.microsoft.com/office/drawing/2014/main" id="{FB5C4649-7943-4ACB-9507-743FF840B0AD}"/>
              </a:ext>
            </a:extLst>
          </p:cNvPr>
          <p:cNvSpPr/>
          <p:nvPr/>
        </p:nvSpPr>
        <p:spPr>
          <a:xfrm>
            <a:off x="1534513" y="1328846"/>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Rounded Corners 4">
            <a:extLst>
              <a:ext uri="{FF2B5EF4-FFF2-40B4-BE49-F238E27FC236}">
                <a16:creationId xmlns:a16="http://schemas.microsoft.com/office/drawing/2014/main" id="{FB5C4649-7943-4ACB-9507-743FF840B0AD}"/>
              </a:ext>
            </a:extLst>
          </p:cNvPr>
          <p:cNvSpPr/>
          <p:nvPr/>
        </p:nvSpPr>
        <p:spPr>
          <a:xfrm>
            <a:off x="1534513" y="743630"/>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4237720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00400" y="950610"/>
            <a:ext cx="7855226" cy="835923"/>
          </a:xfrm>
        </p:spPr>
        <p:txBody>
          <a:bodyPr/>
          <a:lstStyle/>
          <a:p>
            <a:r>
              <a:rPr lang="tr-TR" sz="2800" b="1" dirty="0">
                <a:solidFill>
                  <a:srgbClr val="F33366"/>
                </a:solidFill>
                <a:latin typeface="Roboto" panose="02000000000000000000" pitchFamily="2" charset="0"/>
                <a:ea typeface="Roboto" panose="02000000000000000000" pitchFamily="2" charset="0"/>
                <a:cs typeface="Roboto" panose="02000000000000000000" pitchFamily="2" charset="0"/>
              </a:rPr>
              <a:t>Yaratma</a:t>
            </a:r>
            <a:endParaRPr lang="en-US" sz="2800" b="1" dirty="0">
              <a:solidFill>
                <a:srgbClr val="F33366"/>
              </a:solidFill>
              <a:latin typeface="Roboto" panose="02000000000000000000" pitchFamily="2" charset="0"/>
              <a:ea typeface="Roboto" panose="02000000000000000000" pitchFamily="2" charset="0"/>
              <a:cs typeface="Roboto" panose="02000000000000000000" pitchFamily="2" charset="0"/>
            </a:endParaRP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711751" y="644493"/>
            <a:ext cx="1246748" cy="1203524"/>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514740" y="2586449"/>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Rounded Corners 4">
            <a:extLst>
              <a:ext uri="{FF2B5EF4-FFF2-40B4-BE49-F238E27FC236}">
                <a16:creationId xmlns:a16="http://schemas.microsoft.com/office/drawing/2014/main" id="{FB5C4649-7943-4ACB-9507-743FF840B0AD}"/>
              </a:ext>
            </a:extLst>
          </p:cNvPr>
          <p:cNvSpPr/>
          <p:nvPr/>
        </p:nvSpPr>
        <p:spPr>
          <a:xfrm>
            <a:off x="1514740" y="2001233"/>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itle 2"/>
          <p:cNvSpPr txBox="1">
            <a:spLocks/>
          </p:cNvSpPr>
          <p:nvPr/>
        </p:nvSpPr>
        <p:spPr>
          <a:xfrm>
            <a:off x="1690115" y="946217"/>
            <a:ext cx="1290020" cy="424080"/>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pPr lvl="0"/>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Alt Boyutlar</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sym typeface="Coming Soon"/>
            </a:endParaRPr>
          </a:p>
          <a:p>
            <a:endParaRPr lang="en-US" sz="2800" b="1" dirty="0">
              <a:latin typeface="Roboto" panose="02000000000000000000" pitchFamily="2" charset="0"/>
              <a:ea typeface="Roboto" panose="02000000000000000000" pitchFamily="2" charset="0"/>
              <a:cs typeface="Roboto" panose="02000000000000000000" pitchFamily="2" charset="0"/>
            </a:endParaRPr>
          </a:p>
        </p:txBody>
      </p:sp>
      <p:sp>
        <p:nvSpPr>
          <p:cNvPr id="10" name="Content Placeholder 2">
            <a:extLst>
              <a:ext uri="{FF2B5EF4-FFF2-40B4-BE49-F238E27FC236}">
                <a16:creationId xmlns:a16="http://schemas.microsoft.com/office/drawing/2014/main" id="{FA2624D5-57C3-4945-9CF5-82BE5B75362F}"/>
              </a:ext>
            </a:extLst>
          </p:cNvPr>
          <p:cNvSpPr txBox="1">
            <a:spLocks/>
          </p:cNvSpPr>
          <p:nvPr/>
        </p:nvSpPr>
        <p:spPr>
          <a:xfrm>
            <a:off x="3014193" y="4464940"/>
            <a:ext cx="2456160" cy="12028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6.2. PLANLAMA</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Tasarlama, düzenleme</a:t>
            </a:r>
          </a:p>
        </p:txBody>
      </p:sp>
      <p:sp>
        <p:nvSpPr>
          <p:cNvPr id="11" name="Content Placeholder 2">
            <a:extLst>
              <a:ext uri="{FF2B5EF4-FFF2-40B4-BE49-F238E27FC236}">
                <a16:creationId xmlns:a16="http://schemas.microsoft.com/office/drawing/2014/main" id="{FA2624D5-57C3-4945-9CF5-82BE5B75362F}"/>
              </a:ext>
            </a:extLst>
          </p:cNvPr>
          <p:cNvSpPr txBox="1">
            <a:spLocks/>
          </p:cNvSpPr>
          <p:nvPr/>
        </p:nvSpPr>
        <p:spPr>
          <a:xfrm>
            <a:off x="6705725" y="4464940"/>
            <a:ext cx="2705621" cy="10900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6.3. ÜRETME</a:t>
            </a:r>
          </a:p>
          <a:p>
            <a:pPr marL="0" lvl="0" indent="0" algn="just">
              <a:lnSpc>
                <a:spcPct val="150000"/>
              </a:lnSpc>
              <a:buSzPts val="1100"/>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Yapma, yapılandırma</a:t>
            </a:r>
          </a:p>
        </p:txBody>
      </p:sp>
      <p:sp>
        <p:nvSpPr>
          <p:cNvPr id="9" name="Content Placeholder 2">
            <a:extLst>
              <a:ext uri="{FF2B5EF4-FFF2-40B4-BE49-F238E27FC236}">
                <a16:creationId xmlns:a16="http://schemas.microsoft.com/office/drawing/2014/main" id="{FA2624D5-57C3-4945-9CF5-82BE5B75362F}"/>
              </a:ext>
            </a:extLst>
          </p:cNvPr>
          <p:cNvSpPr txBox="1">
            <a:spLocks/>
          </p:cNvSpPr>
          <p:nvPr/>
        </p:nvSpPr>
        <p:spPr>
          <a:xfrm>
            <a:off x="2958499" y="2200886"/>
            <a:ext cx="7494453" cy="20465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dirty="0">
                <a:solidFill>
                  <a:schemeClr val="bg1">
                    <a:lumMod val="10000"/>
                  </a:schemeClr>
                </a:solidFill>
                <a:latin typeface="Roboto" panose="02000000000000000000" pitchFamily="2" charset="0"/>
                <a:ea typeface="Roboto" panose="02000000000000000000" pitchFamily="2" charset="0"/>
                <a:cs typeface="Roboto" panose="02000000000000000000" pitchFamily="2" charset="0"/>
              </a:rPr>
              <a:t>Yaratma içindeki süreçler genellikle öğrencinin önceki öğrenme deneyimleri aracılığıyla koordine edilir. Yaratma öğrencinin yaratıcı düşünmesini gerektirirse de bu, öğrenme görevi ya da durumun gerekleri doğrultusunda hiç sınırlanmamış olan tam özgür bir yaratıcı ifade değildir .</a:t>
            </a:r>
          </a:p>
        </p:txBody>
      </p:sp>
    </p:spTree>
    <p:extLst>
      <p:ext uri="{BB962C8B-B14F-4D97-AF65-F5344CB8AC3E}">
        <p14:creationId xmlns:p14="http://schemas.microsoft.com/office/powerpoint/2010/main" val="2677052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30846" y="452247"/>
            <a:ext cx="3975652" cy="721644"/>
          </a:xfrm>
        </p:spPr>
        <p:txBody>
          <a:bodyPr/>
          <a:lstStyle/>
          <a:p>
            <a:r>
              <a:rPr lang="tr-TR" sz="2800" b="1" dirty="0">
                <a:solidFill>
                  <a:srgbClr val="F33366"/>
                </a:solidFill>
                <a:latin typeface="Roboto" panose="02000000000000000000" pitchFamily="2" charset="0"/>
                <a:ea typeface="Roboto" panose="02000000000000000000" pitchFamily="2" charset="0"/>
                <a:cs typeface="Roboto" panose="02000000000000000000" pitchFamily="2" charset="0"/>
              </a:rPr>
              <a:t>Eylemler</a:t>
            </a:r>
            <a:endParaRPr lang="en-US" sz="2800" b="1" dirty="0">
              <a:solidFill>
                <a:srgbClr val="F33366"/>
              </a:solidFill>
              <a:latin typeface="Roboto" panose="02000000000000000000" pitchFamily="2" charset="0"/>
              <a:ea typeface="Roboto" panose="02000000000000000000" pitchFamily="2" charset="0"/>
              <a:cs typeface="Roboto" panose="02000000000000000000" pitchFamily="2" charset="0"/>
            </a:endParaRPr>
          </a:p>
        </p:txBody>
      </p:sp>
      <p:sp>
        <p:nvSpPr>
          <p:cNvPr id="4" name="Content Placeholder 2">
            <a:extLst>
              <a:ext uri="{FF2B5EF4-FFF2-40B4-BE49-F238E27FC236}">
                <a16:creationId xmlns:a16="http://schemas.microsoft.com/office/drawing/2014/main" id="{FA2624D5-57C3-4945-9CF5-82BE5B75362F}"/>
              </a:ext>
            </a:extLst>
          </p:cNvPr>
          <p:cNvSpPr txBox="1">
            <a:spLocks/>
          </p:cNvSpPr>
          <p:nvPr/>
        </p:nvSpPr>
        <p:spPr>
          <a:xfrm>
            <a:off x="1364340" y="2196548"/>
            <a:ext cx="2640659" cy="37868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oluşturmak,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özetlemek,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yeniden yazmak,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gözden geçirmek,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genellemek,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belirtmek,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önermek,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kurmak,</a:t>
            </a:r>
          </a:p>
        </p:txBody>
      </p:sp>
      <p:sp>
        <p:nvSpPr>
          <p:cNvPr id="5" name="Rectangle: Rounded Corners 4">
            <a:extLst>
              <a:ext uri="{FF2B5EF4-FFF2-40B4-BE49-F238E27FC236}">
                <a16:creationId xmlns:a16="http://schemas.microsoft.com/office/drawing/2014/main" id="{FB5C4649-7943-4ACB-9507-743FF840B0AD}"/>
              </a:ext>
            </a:extLst>
          </p:cNvPr>
          <p:cNvSpPr/>
          <p:nvPr/>
        </p:nvSpPr>
        <p:spPr>
          <a:xfrm>
            <a:off x="10377142" y="59119"/>
            <a:ext cx="1261933" cy="1261933"/>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itle 2"/>
          <p:cNvSpPr txBox="1">
            <a:spLocks/>
          </p:cNvSpPr>
          <p:nvPr/>
        </p:nvSpPr>
        <p:spPr>
          <a:xfrm>
            <a:off x="10096340" y="527207"/>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İçerik</a:t>
            </a: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7" name="Content Placeholder 2">
            <a:extLst>
              <a:ext uri="{FF2B5EF4-FFF2-40B4-BE49-F238E27FC236}">
                <a16:creationId xmlns:a16="http://schemas.microsoft.com/office/drawing/2014/main" id="{FA2624D5-57C3-4945-9CF5-82BE5B75362F}"/>
              </a:ext>
            </a:extLst>
          </p:cNvPr>
          <p:cNvSpPr txBox="1">
            <a:spLocks/>
          </p:cNvSpPr>
          <p:nvPr/>
        </p:nvSpPr>
        <p:spPr>
          <a:xfrm>
            <a:off x="3721711" y="2196548"/>
            <a:ext cx="2319413" cy="354389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organize etmek,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ilişkilendirmek,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birleştirmek,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sınıflandırmak,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toplamak,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derlemek,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meydana getirmek,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bütünleştirmek,</a:t>
            </a:r>
          </a:p>
        </p:txBody>
      </p:sp>
      <p:sp>
        <p:nvSpPr>
          <p:cNvPr id="8" name="Content Placeholder 2">
            <a:extLst>
              <a:ext uri="{FF2B5EF4-FFF2-40B4-BE49-F238E27FC236}">
                <a16:creationId xmlns:a16="http://schemas.microsoft.com/office/drawing/2014/main" id="{FA2624D5-57C3-4945-9CF5-82BE5B75362F}"/>
              </a:ext>
            </a:extLst>
          </p:cNvPr>
          <p:cNvSpPr txBox="1">
            <a:spLocks/>
          </p:cNvSpPr>
          <p:nvPr/>
        </p:nvSpPr>
        <p:spPr>
          <a:xfrm>
            <a:off x="6096000" y="2200159"/>
            <a:ext cx="2814109" cy="364765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uyarlamak,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yönetmek,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yeniden düzenlemek,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hazırlamak,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formüle etmek,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çıkarmak,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yeniden yapmak,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yeniden kurmak,</a:t>
            </a: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1615734" y="293398"/>
            <a:ext cx="1742137" cy="793371"/>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itle 2"/>
          <p:cNvSpPr txBox="1">
            <a:spLocks/>
          </p:cNvSpPr>
          <p:nvPr/>
        </p:nvSpPr>
        <p:spPr>
          <a:xfrm>
            <a:off x="1575034" y="527205"/>
            <a:ext cx="1823536" cy="325755"/>
          </a:xfrm>
          <a:prstGeom prst="rect">
            <a:avLst/>
          </a:prstGeom>
        </p:spPr>
        <p:txBody>
          <a:bodyPr/>
          <a:lstStyle>
            <a:lvl1pPr algn="ctr" defTabSz="914400" rtl="0" eaLnBrk="1" latinLnBrk="0" hangingPunct="1">
              <a:lnSpc>
                <a:spcPct val="90000"/>
              </a:lnSpc>
              <a:spcBef>
                <a:spcPct val="0"/>
              </a:spcBef>
              <a:buNone/>
              <a:defRPr sz="4400" kern="1200">
                <a:solidFill>
                  <a:srgbClr val="7E64FB"/>
                </a:solidFill>
                <a:latin typeface="+mj-lt"/>
                <a:ea typeface="+mj-ea"/>
                <a:cs typeface="+mj-cs"/>
              </a:defRPr>
            </a:lvl1pPr>
          </a:lstStyle>
          <a:p>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Anlama</a:t>
            </a:r>
            <a:endParaRPr lang="tr-TR"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23" name="Content Placeholder 2">
            <a:extLst>
              <a:ext uri="{FF2B5EF4-FFF2-40B4-BE49-F238E27FC236}">
                <a16:creationId xmlns:a16="http://schemas.microsoft.com/office/drawing/2014/main" id="{AFA7ED22-D0EF-284A-81C3-8D2C1A44DD81}"/>
              </a:ext>
            </a:extLst>
          </p:cNvPr>
          <p:cNvSpPr txBox="1">
            <a:spLocks/>
          </p:cNvSpPr>
          <p:nvPr/>
        </p:nvSpPr>
        <p:spPr>
          <a:xfrm>
            <a:off x="8600854" y="2194141"/>
            <a:ext cx="2400256" cy="36834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yapmak,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tasarlamak,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geliştirmek,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bulgulardan sonuç </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çıkarmak,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tayin etmek,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düzeltmek,</a:t>
            </a:r>
          </a:p>
          <a:p>
            <a:pPr marL="285750" lvl="0" indent="-285750" defTabSz="182880">
              <a:spcAft>
                <a:spcPts val="1600"/>
              </a:spcAft>
            </a:pPr>
            <a:r>
              <a:rPr lang="tr-TR" sz="1400" dirty="0">
                <a:latin typeface="Roboto" panose="02000000000000000000" pitchFamily="2" charset="0"/>
                <a:ea typeface="Roboto" panose="02000000000000000000" pitchFamily="2" charset="0"/>
                <a:cs typeface="Roboto" panose="02000000000000000000" pitchFamily="2" charset="0"/>
              </a:rPr>
              <a:t>açık ve kesin bir şekilde belirtmek,</a:t>
            </a:r>
          </a:p>
          <a:p>
            <a:pPr marL="285750" lvl="0" indent="-285750" defTabSz="182880">
              <a:spcAft>
                <a:spcPts val="1600"/>
              </a:spcAft>
            </a:pPr>
            <a:endParaRPr lang="tr-TR" sz="1400" dirty="0">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173599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06BFC8-7A15-4D1D-AE63-2818AE182BB8}"/>
              </a:ext>
            </a:extLst>
          </p:cNvPr>
          <p:cNvSpPr txBox="1">
            <a:spLocks/>
          </p:cNvSpPr>
          <p:nvPr/>
        </p:nvSpPr>
        <p:spPr>
          <a:xfrm>
            <a:off x="4670469" y="2278770"/>
            <a:ext cx="5557377" cy="35627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dirty="0">
                <a:latin typeface="Roboto" panose="02000000000000000000" pitchFamily="2" charset="0"/>
                <a:ea typeface="Roboto" panose="02000000000000000000" pitchFamily="2" charset="0"/>
                <a:cs typeface="Roboto" panose="02000000000000000000" pitchFamily="2" charset="0"/>
              </a:rPr>
              <a:t>Bilişsel süreçler tek tek tanımlanmış olmasına rağmen bunların anlamlı öğrenme/edinmeye yardımcı olmak amacıyla birbiriyle eşgüdümlü olarak kullanma ihtimali yüksektir. Bilişsel görevlerin önemli kısmı birkaç bilgi boyutunun ve aynı zamanda birkaç bilişsel sürecin birlikte kullanılmasını gerektirebilir.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182" y="618935"/>
            <a:ext cx="2175855" cy="215981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4154" y="2564039"/>
            <a:ext cx="2089765" cy="1986506"/>
          </a:xfrm>
          <a:prstGeom prst="rect">
            <a:avLst/>
          </a:prstGeom>
        </p:spPr>
      </p:pic>
    </p:spTree>
    <p:extLst>
      <p:ext uri="{BB962C8B-B14F-4D97-AF65-F5344CB8AC3E}">
        <p14:creationId xmlns:p14="http://schemas.microsoft.com/office/powerpoint/2010/main" val="304293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903924"/>
            <a:ext cx="8493981" cy="37254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1800" b="1" dirty="0">
                <a:latin typeface="Roboto" panose="02000000000000000000" pitchFamily="2" charset="0"/>
                <a:ea typeface="Roboto" panose="02000000000000000000" pitchFamily="2" charset="0"/>
                <a:cs typeface="Roboto" panose="02000000000000000000" pitchFamily="2" charset="0"/>
              </a:rPr>
              <a:t>1.1.Olgusal </a:t>
            </a:r>
            <a:r>
              <a:rPr lang="tr-TR" sz="1800" b="1" dirty="0">
                <a:latin typeface="Roboto" panose="02000000000000000000" pitchFamily="2" charset="0"/>
                <a:ea typeface="Roboto" panose="02000000000000000000" pitchFamily="2" charset="0"/>
                <a:cs typeface="Roboto" panose="02000000000000000000" pitchFamily="2" charset="0"/>
              </a:rPr>
              <a:t>Bilgi</a:t>
            </a:r>
          </a:p>
          <a:p>
            <a:pPr marL="0" indent="0">
              <a:lnSpc>
                <a:spcPct val="150000"/>
              </a:lnSpc>
              <a:buNone/>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Olgusal bilgi öğrencilerin bir disiplini tanımaları ya da bu disiplindeki herhangi bir problemi çözebilmeleri için öğrenmek zorunda oldukları temel ögeleri içerir. Bu ögeler genellikle bazı somut nesnelerle ilişkilendirilmiş simgeler ya da önemli bilgileri aktaran simge dizileridir. Birçok durumda, olgusal bilgi oldukça düşük düzeyli bir soyutlama şeklindedir. Olgusal bilginin iki alt kategorisi terimler bilgisi ve özel ayrıntı ve öğeler bilgisidir.</a:t>
            </a: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2"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8916185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AC06BFC8-7A15-4D1D-AE63-2818AE182BB8}"/>
              </a:ext>
            </a:extLst>
          </p:cNvPr>
          <p:cNvSpPr txBox="1">
            <a:spLocks/>
          </p:cNvSpPr>
          <p:nvPr/>
        </p:nvSpPr>
        <p:spPr>
          <a:xfrm>
            <a:off x="3192406" y="1760846"/>
            <a:ext cx="7148879" cy="33510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Hatırlama (içerik bilgisi)</a:t>
            </a: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Anlama</a:t>
            </a: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Uygulama (noktalama işaretleri vs.)</a:t>
            </a: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Çözümleme</a:t>
            </a: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Değerlendirme</a:t>
            </a:r>
          </a:p>
          <a:p>
            <a:pPr algn="just">
              <a:lnSpc>
                <a:spcPct val="150000"/>
              </a:lnSpc>
            </a:pPr>
            <a:r>
              <a:rPr lang="tr-TR" sz="1800" dirty="0">
                <a:latin typeface="Roboto" panose="02000000000000000000" pitchFamily="2" charset="0"/>
                <a:ea typeface="Roboto" panose="02000000000000000000" pitchFamily="2" charset="0"/>
                <a:cs typeface="Roboto" panose="02000000000000000000" pitchFamily="2" charset="0"/>
              </a:rPr>
              <a:t>Yaratma (Planlama, Üretme, Eleştirme)</a:t>
            </a:r>
          </a:p>
        </p:txBody>
      </p:sp>
      <p:sp>
        <p:nvSpPr>
          <p:cNvPr id="9" name="TextBox 8">
            <a:extLst>
              <a:ext uri="{FF2B5EF4-FFF2-40B4-BE49-F238E27FC236}">
                <a16:creationId xmlns:a16="http://schemas.microsoft.com/office/drawing/2014/main" id="{89420A90-382B-401F-AE5E-AC09BA329233}"/>
              </a:ext>
            </a:extLst>
          </p:cNvPr>
          <p:cNvSpPr txBox="1"/>
          <p:nvPr/>
        </p:nvSpPr>
        <p:spPr>
          <a:xfrm>
            <a:off x="1028561" y="5111869"/>
            <a:ext cx="1698401" cy="307777"/>
          </a:xfrm>
          <a:prstGeom prst="rect">
            <a:avLst/>
          </a:prstGeom>
          <a:noFill/>
        </p:spPr>
        <p:txBody>
          <a:bodyPr wrap="square" rtlCol="0">
            <a:spAutoFit/>
          </a:bodyPr>
          <a:lstStyle/>
          <a:p>
            <a:pPr algn="ctr" rtl="0">
              <a:spcBef>
                <a:spcPts val="0"/>
              </a:spcBef>
              <a:spcAft>
                <a:spcPts val="0"/>
              </a:spcAft>
            </a:pPr>
            <a:r>
              <a:rPr lang="en-US" sz="1400" i="0" u="none" strike="noStrike" dirty="0">
                <a:solidFill>
                  <a:schemeClr val="bg1"/>
                </a:solidFill>
                <a:effectLst/>
                <a:latin typeface="Poppins" panose="00000500000000000000" pitchFamily="50" charset="0"/>
                <a:ea typeface="Roboto" pitchFamily="2" charset="0"/>
                <a:cs typeface="Poppins" panose="00000500000000000000" pitchFamily="50" charset="0"/>
              </a:rPr>
              <a:t>Teching.com</a:t>
            </a:r>
          </a:p>
        </p:txBody>
      </p:sp>
      <p:sp>
        <p:nvSpPr>
          <p:cNvPr id="6" name="Rectangle: Rounded Corners 4">
            <a:extLst>
              <a:ext uri="{FF2B5EF4-FFF2-40B4-BE49-F238E27FC236}">
                <a16:creationId xmlns:a16="http://schemas.microsoft.com/office/drawing/2014/main" id="{FB5C4649-7943-4ACB-9507-743FF840B0AD}"/>
              </a:ext>
            </a:extLst>
          </p:cNvPr>
          <p:cNvSpPr/>
          <p:nvPr/>
        </p:nvSpPr>
        <p:spPr>
          <a:xfrm>
            <a:off x="11387338" y="6018904"/>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Rounded Corners 4">
            <a:extLst>
              <a:ext uri="{FF2B5EF4-FFF2-40B4-BE49-F238E27FC236}">
                <a16:creationId xmlns:a16="http://schemas.microsoft.com/office/drawing/2014/main" id="{FB5C4649-7943-4ACB-9507-743FF840B0AD}"/>
              </a:ext>
            </a:extLst>
          </p:cNvPr>
          <p:cNvSpPr/>
          <p:nvPr/>
        </p:nvSpPr>
        <p:spPr>
          <a:xfrm>
            <a:off x="11387338" y="5433688"/>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Rounded Corners 4">
            <a:extLst>
              <a:ext uri="{FF2B5EF4-FFF2-40B4-BE49-F238E27FC236}">
                <a16:creationId xmlns:a16="http://schemas.microsoft.com/office/drawing/2014/main" id="{FB5C4649-7943-4ACB-9507-743FF840B0AD}"/>
              </a:ext>
            </a:extLst>
          </p:cNvPr>
          <p:cNvSpPr/>
          <p:nvPr/>
        </p:nvSpPr>
        <p:spPr>
          <a:xfrm>
            <a:off x="9895562" y="336598"/>
            <a:ext cx="1923776" cy="600483"/>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Content Placeholder 2">
            <a:extLst>
              <a:ext uri="{FF2B5EF4-FFF2-40B4-BE49-F238E27FC236}">
                <a16:creationId xmlns:a16="http://schemas.microsoft.com/office/drawing/2014/main" id="{AC06BFC8-7A15-4D1D-AE63-2818AE182BB8}"/>
              </a:ext>
            </a:extLst>
          </p:cNvPr>
          <p:cNvSpPr txBox="1">
            <a:spLocks/>
          </p:cNvSpPr>
          <p:nvPr/>
        </p:nvSpPr>
        <p:spPr>
          <a:xfrm>
            <a:off x="10078221" y="385984"/>
            <a:ext cx="1658649" cy="6400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0"/>
              </a:spcBef>
              <a:buNone/>
            </a:pPr>
            <a:r>
              <a:rPr lang="tr-TR" sz="1800" dirty="0">
                <a:solidFill>
                  <a:schemeClr val="bg1"/>
                </a:solidFill>
                <a:uFill>
                  <a:noFill/>
                </a:uFill>
                <a:latin typeface="Roboto" panose="02000000000000000000" pitchFamily="2" charset="0"/>
                <a:ea typeface="Roboto" panose="02000000000000000000" pitchFamily="2" charset="0"/>
                <a:cs typeface="Roboto" panose="02000000000000000000" pitchFamily="2" charset="0"/>
                <a:sym typeface="Coming Soon"/>
              </a:rPr>
              <a:t>Yazma Ödevi</a:t>
            </a:r>
          </a:p>
          <a:p>
            <a:pPr marL="0" indent="0">
              <a:lnSpc>
                <a:spcPct val="150000"/>
              </a:lnSpc>
              <a:spcBef>
                <a:spcPts val="0"/>
              </a:spcBef>
              <a:buNone/>
            </a:pPr>
            <a:endParaRPr lang="en-US" sz="18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2" name="Rectangle: Rounded Corners 4">
            <a:extLst>
              <a:ext uri="{FF2B5EF4-FFF2-40B4-BE49-F238E27FC236}">
                <a16:creationId xmlns:a16="http://schemas.microsoft.com/office/drawing/2014/main" id="{FB5C4649-7943-4ACB-9507-743FF840B0AD}"/>
              </a:ext>
            </a:extLst>
          </p:cNvPr>
          <p:cNvSpPr/>
          <p:nvPr/>
        </p:nvSpPr>
        <p:spPr>
          <a:xfrm>
            <a:off x="0" y="0"/>
            <a:ext cx="1028561" cy="6450904"/>
          </a:xfrm>
          <a:prstGeom prst="roundRect">
            <a:avLst>
              <a:gd name="adj" fmla="val 0"/>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Rounded Corners 4">
            <a:extLst>
              <a:ext uri="{FF2B5EF4-FFF2-40B4-BE49-F238E27FC236}">
                <a16:creationId xmlns:a16="http://schemas.microsoft.com/office/drawing/2014/main" id="{FB5C4649-7943-4ACB-9507-743FF840B0AD}"/>
              </a:ext>
            </a:extLst>
          </p:cNvPr>
          <p:cNvSpPr/>
          <p:nvPr/>
        </p:nvSpPr>
        <p:spPr>
          <a:xfrm>
            <a:off x="721952" y="0"/>
            <a:ext cx="1028561" cy="6450904"/>
          </a:xfrm>
          <a:prstGeom prst="roundRect">
            <a:avLst>
              <a:gd name="adj" fmla="val 8525"/>
            </a:avLst>
          </a:prstGeom>
          <a:solidFill>
            <a:srgbClr val="FBB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Rounded Corners 4">
            <a:extLst>
              <a:ext uri="{FF2B5EF4-FFF2-40B4-BE49-F238E27FC236}">
                <a16:creationId xmlns:a16="http://schemas.microsoft.com/office/drawing/2014/main" id="{FB5C4649-7943-4ACB-9507-743FF840B0AD}"/>
              </a:ext>
            </a:extLst>
          </p:cNvPr>
          <p:cNvSpPr/>
          <p:nvPr/>
        </p:nvSpPr>
        <p:spPr>
          <a:xfrm>
            <a:off x="606099" y="0"/>
            <a:ext cx="1028561" cy="6450904"/>
          </a:xfrm>
          <a:prstGeom prst="roundRect">
            <a:avLst>
              <a:gd name="adj" fmla="val 0"/>
            </a:avLst>
          </a:prstGeom>
          <a:solidFill>
            <a:srgbClr val="FBB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Rounded Corners 4">
            <a:extLst>
              <a:ext uri="{FF2B5EF4-FFF2-40B4-BE49-F238E27FC236}">
                <a16:creationId xmlns:a16="http://schemas.microsoft.com/office/drawing/2014/main" id="{FB5C4649-7943-4ACB-9507-743FF840B0AD}"/>
              </a:ext>
            </a:extLst>
          </p:cNvPr>
          <p:cNvSpPr/>
          <p:nvPr/>
        </p:nvSpPr>
        <p:spPr>
          <a:xfrm>
            <a:off x="1534513" y="1328846"/>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Rounded Corners 4">
            <a:extLst>
              <a:ext uri="{FF2B5EF4-FFF2-40B4-BE49-F238E27FC236}">
                <a16:creationId xmlns:a16="http://schemas.microsoft.com/office/drawing/2014/main" id="{FB5C4649-7943-4ACB-9507-743FF840B0AD}"/>
              </a:ext>
            </a:extLst>
          </p:cNvPr>
          <p:cNvSpPr/>
          <p:nvPr/>
        </p:nvSpPr>
        <p:spPr>
          <a:xfrm>
            <a:off x="1534513" y="743630"/>
            <a:ext cx="432000" cy="432000"/>
          </a:xfrm>
          <a:prstGeom prst="roundRect">
            <a:avLst/>
          </a:prstGeom>
          <a:solidFill>
            <a:srgbClr val="F3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324681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3461109" y="6182250"/>
            <a:ext cx="914400" cy="325737"/>
          </a:xfrm>
          <a:prstGeom prst="rect">
            <a:avLst/>
          </a:prstGeom>
        </p:spPr>
        <p:txBody>
          <a:bodyPr vert="horz" wrap="none" lIns="91440" tIns="45720" rIns="91440" bIns="45720" rtlCol="0" anchor="ctr">
            <a:normAutofit/>
          </a:bodyPr>
          <a:lstStyle/>
          <a:p>
            <a:pPr algn="l">
              <a:spcBef>
                <a:spcPts val="0"/>
              </a:spcBef>
            </a:pPr>
            <a:r>
              <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a:t>
            </a:r>
            <a:r>
              <a:rPr lang="tr-TR"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turkertoker</a:t>
            </a:r>
            <a:endPar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3" name="TextBox 6"/>
          <p:cNvSpPr txBox="1"/>
          <p:nvPr/>
        </p:nvSpPr>
        <p:spPr>
          <a:xfrm>
            <a:off x="5956659" y="6182249"/>
            <a:ext cx="914400" cy="325737"/>
          </a:xfrm>
          <a:prstGeom prst="rect">
            <a:avLst/>
          </a:prstGeom>
        </p:spPr>
        <p:txBody>
          <a:bodyPr vert="horz" wrap="none" lIns="91440" tIns="45720" rIns="91440" bIns="45720" rtlCol="0" anchor="ctr">
            <a:normAutofit/>
          </a:bodyPr>
          <a:lstStyle/>
          <a:p>
            <a:pPr algn="l">
              <a:spcBef>
                <a:spcPts val="0"/>
              </a:spcBef>
            </a:pPr>
            <a:r>
              <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a:t>
            </a:r>
            <a:r>
              <a:rPr lang="tr-TR"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turkertoker</a:t>
            </a:r>
            <a:endPar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4" name="TextBox 6"/>
          <p:cNvSpPr txBox="1"/>
          <p:nvPr/>
        </p:nvSpPr>
        <p:spPr>
          <a:xfrm>
            <a:off x="8439509" y="6182249"/>
            <a:ext cx="914400" cy="325737"/>
          </a:xfrm>
          <a:prstGeom prst="rect">
            <a:avLst/>
          </a:prstGeom>
        </p:spPr>
        <p:txBody>
          <a:bodyPr vert="horz" wrap="none" lIns="91440" tIns="45720" rIns="91440" bIns="45720" rtlCol="0" anchor="ctr">
            <a:normAutofit/>
          </a:bodyPr>
          <a:lstStyle/>
          <a:p>
            <a:pPr algn="l">
              <a:spcBef>
                <a:spcPts val="0"/>
              </a:spcBef>
            </a:pPr>
            <a:r>
              <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a:t>
            </a:r>
            <a:r>
              <a:rPr lang="tr-TR"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rPr>
              <a:t>turkertoker</a:t>
            </a:r>
            <a:endParaRPr lang="en-US" sz="1400" b="1" dirty="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6" name="Text Placeholder 2"/>
          <p:cNvSpPr txBox="1">
            <a:spLocks/>
          </p:cNvSpPr>
          <p:nvPr/>
        </p:nvSpPr>
        <p:spPr>
          <a:xfrm>
            <a:off x="3784600" y="4472064"/>
            <a:ext cx="4838700" cy="7285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2000" b="1" dirty="0">
                <a:solidFill>
                  <a:srgbClr val="002060"/>
                </a:solidFill>
              </a:rPr>
              <a:t>Dr. </a:t>
            </a:r>
            <a:r>
              <a:rPr lang="tr-TR" sz="2000" b="1" dirty="0" err="1">
                <a:solidFill>
                  <a:srgbClr val="002060"/>
                </a:solidFill>
              </a:rPr>
              <a:t>Öğr</a:t>
            </a:r>
            <a:r>
              <a:rPr lang="tr-TR" sz="2000" b="1" dirty="0">
                <a:solidFill>
                  <a:srgbClr val="002060"/>
                </a:solidFill>
              </a:rPr>
              <a:t>. Üyesi Türker Toker</a:t>
            </a:r>
          </a:p>
          <a:p>
            <a:pPr marL="0" indent="0" algn="ctr">
              <a:buFont typeface="Arial" panose="020B0604020202020204" pitchFamily="34" charset="0"/>
              <a:buNone/>
            </a:pPr>
            <a:r>
              <a:rPr lang="tr-TR" sz="2000" dirty="0">
                <a:solidFill>
                  <a:srgbClr val="002060"/>
                </a:solidFill>
              </a:rPr>
              <a:t>Eğitim Bilimleri Fakültesi</a:t>
            </a:r>
          </a:p>
          <a:p>
            <a:pPr marL="0" indent="0" algn="ctr">
              <a:buFont typeface="Arial" panose="020B0604020202020204" pitchFamily="34" charset="0"/>
              <a:buNone/>
            </a:pPr>
            <a:endParaRPr lang="tr-TR" sz="2000" dirty="0">
              <a:solidFill>
                <a:srgbClr val="002060"/>
              </a:solidFill>
            </a:endParaRPr>
          </a:p>
        </p:txBody>
      </p:sp>
      <p:sp>
        <p:nvSpPr>
          <p:cNvPr id="7" name="Text Placeholder 2"/>
          <p:cNvSpPr txBox="1">
            <a:spLocks/>
          </p:cNvSpPr>
          <p:nvPr/>
        </p:nvSpPr>
        <p:spPr>
          <a:xfrm>
            <a:off x="3784600" y="3449714"/>
            <a:ext cx="4838700" cy="7285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tr-TR" sz="4000" b="1" dirty="0">
                <a:solidFill>
                  <a:srgbClr val="002060"/>
                </a:solidFill>
              </a:rPr>
              <a:t>TEŞEKKÜRLER!</a:t>
            </a:r>
            <a:endParaRPr lang="en-US" sz="4000" dirty="0">
              <a:solidFill>
                <a:srgbClr val="002060"/>
              </a:solidFill>
            </a:endParaRPr>
          </a:p>
        </p:txBody>
      </p:sp>
    </p:spTree>
    <p:extLst>
      <p:ext uri="{BB962C8B-B14F-4D97-AF65-F5344CB8AC3E}">
        <p14:creationId xmlns:p14="http://schemas.microsoft.com/office/powerpoint/2010/main" val="208136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27232"/>
            <a:ext cx="8904136" cy="31615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1.1.Olgusal Bilgi</a:t>
            </a:r>
          </a:p>
          <a:p>
            <a:pPr>
              <a:lnSpc>
                <a:spcPct val="150000"/>
              </a:lnSpc>
            </a:pPr>
            <a:endParaRPr lang="tr-TR" sz="1800" b="1" dirty="0">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Terimler bilgisi : </a:t>
            </a:r>
            <a:r>
              <a:rPr lang="tr-TR" sz="1800" dirty="0">
                <a:latin typeface="Roboto" panose="02000000000000000000" pitchFamily="2" charset="0"/>
                <a:ea typeface="Roboto" panose="02000000000000000000" pitchFamily="2" charset="0"/>
                <a:cs typeface="Roboto" panose="02000000000000000000" pitchFamily="2" charset="0"/>
              </a:rPr>
              <a:t>Sözlü ya da sözlü olmayan isim ve simgeleri (sözcükler, sayılar, işaretler, resimler vs.) kapsar. Örnek: Alfabe bilgisi, noktalama işaretleri, sözcüklerin telaffuzunu göstermek için kullanılan işaretler, edebi sanatlar bilgisi vs.</a:t>
            </a:r>
            <a:endParaRPr lang="tr-TR" sz="1800" dirty="0">
              <a:solidFill>
                <a:srgbClr val="333333"/>
              </a:solidFill>
              <a:latin typeface="Roboto" panose="02000000000000000000" pitchFamily="2" charset="0"/>
              <a:ea typeface="Roboto" panose="02000000000000000000" pitchFamily="2" charset="0"/>
              <a:cs typeface="Roboto" panose="02000000000000000000" pitchFamily="2"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028290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27232"/>
            <a:ext cx="8713437" cy="31615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1.1.Olgusal Bilgi</a:t>
            </a:r>
          </a:p>
          <a:p>
            <a:pPr marL="0" indent="0">
              <a:lnSpc>
                <a:spcPct val="150000"/>
              </a:lnSpc>
              <a:buNone/>
            </a:pPr>
            <a:endParaRPr lang="tr-TR" sz="1800" b="1" dirty="0">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Özel ayrıntı ve ögelerin bilgisi: </a:t>
            </a:r>
            <a:r>
              <a:rPr lang="tr-TR" sz="1800" dirty="0">
                <a:latin typeface="Roboto" panose="02000000000000000000" pitchFamily="2" charset="0"/>
                <a:ea typeface="Roboto" panose="02000000000000000000" pitchFamily="2" charset="0"/>
                <a:cs typeface="Roboto" panose="02000000000000000000" pitchFamily="2" charset="0"/>
              </a:rPr>
              <a:t>Olaylar, yerler, insanlar, tarihler, bilgi kaynakları vs. bilgisidir. ÖRNEK: Bir hikâye edici metinde öne çıkan önemli isimler, yerler, olaylar Coğrafi bölgelerde yetiştirilen önemli tarım ürünleri Dil bilgisi ile ilgili önemli bilgi kaynaklarının bilgisi (bibliyografik bilgi).</a:t>
            </a: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93751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9048717" cy="316159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1.2.Kavramsal Bilgi</a:t>
            </a:r>
          </a:p>
          <a:p>
            <a:pPr marL="0" indent="0" algn="just">
              <a:lnSpc>
                <a:spcPct val="150000"/>
              </a:lnSpc>
              <a:buNone/>
            </a:pPr>
            <a:endParaRPr lang="tr-TR" sz="1800" b="1" dirty="0">
              <a:latin typeface="Roboto" panose="02000000000000000000" pitchFamily="2" charset="0"/>
              <a:ea typeface="Roboto" panose="02000000000000000000" pitchFamily="2" charset="0"/>
              <a:cs typeface="Roboto" panose="02000000000000000000" pitchFamily="2" charset="0"/>
            </a:endParaRPr>
          </a:p>
          <a:p>
            <a:pPr algn="just">
              <a:lnSpc>
                <a:spcPct val="150000"/>
              </a:lnSpc>
            </a:pPr>
            <a:r>
              <a:rPr lang="tr-TR" sz="1400" dirty="0">
                <a:latin typeface="Roboto" panose="02000000000000000000" pitchFamily="2" charset="0"/>
                <a:ea typeface="Roboto" panose="02000000000000000000" pitchFamily="2" charset="0"/>
                <a:cs typeface="Roboto" panose="02000000000000000000" pitchFamily="2" charset="0"/>
              </a:rPr>
              <a:t>Kavramsal bilgi, kategoriler ve sınıflamalar bilgisi ile daha karmaşık ve organize edilmiş bilgi formları arasındaki ilişkilerin bilgisini içerir. Şemalar, zihinsel modeller ya da farklı bilişsel psikolojik modellerde ima edilen ve açıkça belirtilen modelleri içerir. Bu şemalar, modeller ve kuramlar, belli bir konu alanının nasıl düzenlendiğini ve yapılandırıldığı, farklı bilgi parçacıkları ve bilgi parçacığı bölümlerinin daha sistematik bir biçimde birbiriyle nasıl ilişkilendirildiği ve bütünleştirildiği, bu parçaların nasıl bir arada işlev yaptığı konularında bireylerin sahip olduğu bilgileri temsil eder. Kavramsal bilginin üç alt kategorisi vardır: sınıflamalar ve kategoriler bilgisi, ilkeler ve genellemeler bilgisi, kuram model ve yapılar bilgisi.</a:t>
            </a: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046132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336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1.2.Kavramsal Bilgi</a:t>
            </a:r>
          </a:p>
          <a:p>
            <a:pPr marL="0" indent="0" algn="just">
              <a:lnSpc>
                <a:spcPct val="150000"/>
              </a:lnSpc>
              <a:buNone/>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Sınıflama ve kategoriler bilgisi: </a:t>
            </a:r>
            <a:r>
              <a:rPr lang="tr-TR" sz="1800" dirty="0">
                <a:latin typeface="Roboto" panose="02000000000000000000" pitchFamily="2" charset="0"/>
                <a:ea typeface="Roboto" panose="02000000000000000000" pitchFamily="2" charset="0"/>
                <a:cs typeface="Roboto" panose="02000000000000000000" pitchFamily="2" charset="0"/>
              </a:rPr>
              <a:t>Akademik gelişimde önemli bir bilgi alt boyutudur. Bir konunun öğretiminde temel sınıflamaları içerir. </a:t>
            </a:r>
          </a:p>
          <a:p>
            <a:pPr marL="628650" lvl="1" indent="-171450" algn="just">
              <a:lnSpc>
                <a:spcPct val="150000"/>
              </a:lnSpc>
            </a:pPr>
            <a:r>
              <a:rPr lang="tr-TR" sz="1400" dirty="0">
                <a:latin typeface="Roboto" panose="02000000000000000000" pitchFamily="2" charset="0"/>
                <a:ea typeface="Roboto" panose="02000000000000000000" pitchFamily="2" charset="0"/>
                <a:cs typeface="Roboto" panose="02000000000000000000" pitchFamily="2" charset="0"/>
              </a:rPr>
              <a:t>Kelime (isim: sıfat, zarf, zamir, edat, ünlem, bağlaç; fiil) sınıflama bilgisi, </a:t>
            </a:r>
          </a:p>
          <a:p>
            <a:pPr marL="628650" lvl="1" indent="-171450" algn="just">
              <a:lnSpc>
                <a:spcPct val="150000"/>
              </a:lnSpc>
            </a:pPr>
            <a:r>
              <a:rPr lang="tr-TR" sz="1400" dirty="0">
                <a:latin typeface="Roboto" panose="02000000000000000000" pitchFamily="2" charset="0"/>
                <a:ea typeface="Roboto" panose="02000000000000000000" pitchFamily="2" charset="0"/>
                <a:cs typeface="Roboto" panose="02000000000000000000" pitchFamily="2" charset="0"/>
              </a:rPr>
              <a:t>İsim (özel, cins, teklik, çokluk, topluluk, somut, soyut vs.) sınıflama bilgisi, </a:t>
            </a:r>
          </a:p>
          <a:p>
            <a:pPr marL="628650" lvl="1" indent="-171450" algn="just">
              <a:lnSpc>
                <a:spcPct val="150000"/>
              </a:lnSpc>
            </a:pPr>
            <a:r>
              <a:rPr lang="tr-TR" sz="1400" dirty="0">
                <a:latin typeface="Roboto" panose="02000000000000000000" pitchFamily="2" charset="0"/>
                <a:ea typeface="Roboto" panose="02000000000000000000" pitchFamily="2" charset="0"/>
                <a:cs typeface="Roboto" panose="02000000000000000000" pitchFamily="2" charset="0"/>
              </a:rPr>
              <a:t>Edebi türler bilgisi.</a:t>
            </a:r>
            <a:endParaRPr lang="tr-TR" sz="14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0" indent="0" algn="just">
              <a:lnSpc>
                <a:spcPct val="150000"/>
              </a:lnSpc>
              <a:buNone/>
            </a:pPr>
            <a:endParaRPr lang="tr-TR" sz="1800" b="1" dirty="0">
              <a:solidFill>
                <a:srgbClr val="333333"/>
              </a:solidFill>
              <a:latin typeface="Comic Sans MS" panose="030F0702030302020204" pitchFamily="66"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20230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5C81BA99-69C3-42D3-9791-ECEC085E7BAA}"/>
              </a:ext>
            </a:extLst>
          </p:cNvPr>
          <p:cNvSpPr/>
          <p:nvPr/>
        </p:nvSpPr>
        <p:spPr>
          <a:xfrm>
            <a:off x="584620" y="734213"/>
            <a:ext cx="1715758" cy="171575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 name="Title 1">
            <a:extLst>
              <a:ext uri="{FF2B5EF4-FFF2-40B4-BE49-F238E27FC236}">
                <a16:creationId xmlns:a16="http://schemas.microsoft.com/office/drawing/2014/main" id="{C3FE1496-F7E1-45F3-8425-FB197B863941}"/>
              </a:ext>
            </a:extLst>
          </p:cNvPr>
          <p:cNvSpPr txBox="1">
            <a:spLocks/>
          </p:cNvSpPr>
          <p:nvPr/>
        </p:nvSpPr>
        <p:spPr>
          <a:xfrm>
            <a:off x="1442499" y="1830729"/>
            <a:ext cx="4908550"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2800" b="1" dirty="0">
                <a:latin typeface="Roboto" panose="02000000000000000000" pitchFamily="2" charset="0"/>
                <a:ea typeface="Roboto" panose="02000000000000000000" pitchFamily="2" charset="0"/>
                <a:cs typeface="Roboto" panose="02000000000000000000" pitchFamily="2" charset="0"/>
              </a:rPr>
              <a:t>Bilgi Boyutu</a:t>
            </a:r>
            <a:endParaRPr lang="id-ID" sz="2800" b="1" dirty="0">
              <a:latin typeface="Roboto" panose="02000000000000000000" pitchFamily="2" charset="0"/>
              <a:ea typeface="Roboto" panose="02000000000000000000" pitchFamily="2" charset="0"/>
              <a:cs typeface="Roboto" panose="02000000000000000000" pitchFamily="2" charset="0"/>
            </a:endParaRPr>
          </a:p>
        </p:txBody>
      </p:sp>
      <p:sp>
        <p:nvSpPr>
          <p:cNvPr id="3" name="Content Placeholder 2">
            <a:extLst>
              <a:ext uri="{FF2B5EF4-FFF2-40B4-BE49-F238E27FC236}">
                <a16:creationId xmlns:a16="http://schemas.microsoft.com/office/drawing/2014/main" id="{FA2624D5-57C3-4945-9CF5-82BE5B75362F}"/>
              </a:ext>
            </a:extLst>
          </p:cNvPr>
          <p:cNvSpPr txBox="1">
            <a:spLocks/>
          </p:cNvSpPr>
          <p:nvPr/>
        </p:nvSpPr>
        <p:spPr>
          <a:xfrm>
            <a:off x="1442499" y="2863480"/>
            <a:ext cx="8890221" cy="33605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tr-TR" sz="1800" b="1" dirty="0">
                <a:latin typeface="Roboto" panose="02000000000000000000" pitchFamily="2" charset="0"/>
                <a:ea typeface="Roboto" panose="02000000000000000000" pitchFamily="2" charset="0"/>
                <a:cs typeface="Roboto" panose="02000000000000000000" pitchFamily="2" charset="0"/>
              </a:rPr>
              <a:t>1.2.Kavramsal Bilgi</a:t>
            </a:r>
          </a:p>
          <a:p>
            <a:pPr marL="0" indent="0" algn="just">
              <a:lnSpc>
                <a:spcPct val="150000"/>
              </a:lnSpc>
              <a:buNone/>
            </a:pPr>
            <a:endParaRPr lang="tr-TR" sz="1800" b="1" dirty="0">
              <a:solidFill>
                <a:srgbClr val="990000"/>
              </a:solidFill>
              <a:latin typeface="Roboto" panose="02000000000000000000" pitchFamily="2" charset="0"/>
              <a:ea typeface="Roboto" panose="02000000000000000000" pitchFamily="2" charset="0"/>
              <a:cs typeface="Roboto" panose="02000000000000000000" pitchFamily="2" charset="0"/>
            </a:endParaRPr>
          </a:p>
          <a:p>
            <a:pPr marL="171450" indent="-171450" algn="just">
              <a:lnSpc>
                <a:spcPct val="150000"/>
              </a:lnSpc>
            </a:pPr>
            <a:r>
              <a:rPr lang="tr-TR" sz="1800" b="1" dirty="0">
                <a:latin typeface="Roboto" panose="02000000000000000000" pitchFamily="2" charset="0"/>
                <a:ea typeface="Roboto" panose="02000000000000000000" pitchFamily="2" charset="0"/>
                <a:cs typeface="Roboto" panose="02000000000000000000" pitchFamily="2" charset="0"/>
              </a:rPr>
              <a:t>İlke ve genellemeler bilgisi: </a:t>
            </a:r>
            <a:r>
              <a:rPr lang="tr-TR" sz="1800" dirty="0">
                <a:latin typeface="Roboto" panose="02000000000000000000" pitchFamily="2" charset="0"/>
                <a:ea typeface="Roboto" panose="02000000000000000000" pitchFamily="2" charset="0"/>
                <a:cs typeface="Roboto" panose="02000000000000000000" pitchFamily="2" charset="0"/>
              </a:rPr>
              <a:t>Genellemeler gibi anlamlı örüntüleri (tekrarlanan sıralanışlar) tanıyabilme ve bu örüntü ile ilişkili bilgileri çok az bir bilişsel çaba ile etkin hâle getirebilmedir. ÖRNEK: Okuma ilkeleri bilgisi Ses düşmesi ilkelerinin bilgisi/ ses bilgisi ilkelerinin genellemesi.</a:t>
            </a:r>
          </a:p>
          <a:p>
            <a:pPr marL="171450" indent="-171450" algn="just">
              <a:lnSpc>
                <a:spcPct val="150000"/>
              </a:lnSpc>
            </a:pPr>
            <a:endParaRPr lang="tr-TR" sz="1800" b="1" dirty="0">
              <a:solidFill>
                <a:srgbClr val="333333"/>
              </a:solidFill>
              <a:latin typeface="Comic Sans MS" panose="030F0702030302020204" pitchFamily="66" charset="0"/>
            </a:endParaRPr>
          </a:p>
        </p:txBody>
      </p:sp>
      <p:sp>
        <p:nvSpPr>
          <p:cNvPr id="8" name="Rectangle: Rounded Corners 7">
            <a:extLst>
              <a:ext uri="{FF2B5EF4-FFF2-40B4-BE49-F238E27FC236}">
                <a16:creationId xmlns:a16="http://schemas.microsoft.com/office/drawing/2014/main" id="{7FCA913F-DD1A-485A-8552-3645F1C5E41E}"/>
              </a:ext>
            </a:extLst>
          </p:cNvPr>
          <p:cNvSpPr/>
          <p:nvPr/>
        </p:nvSpPr>
        <p:spPr>
          <a:xfrm>
            <a:off x="7099160" y="4642965"/>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ectangle: Rounded Corners 7">
            <a:extLst>
              <a:ext uri="{FF2B5EF4-FFF2-40B4-BE49-F238E27FC236}">
                <a16:creationId xmlns:a16="http://schemas.microsoft.com/office/drawing/2014/main" id="{7FCA913F-DD1A-485A-8552-3645F1C5E41E}"/>
              </a:ext>
            </a:extLst>
          </p:cNvPr>
          <p:cNvSpPr/>
          <p:nvPr/>
        </p:nvSpPr>
        <p:spPr>
          <a:xfrm>
            <a:off x="8408714" y="3309094"/>
            <a:ext cx="1857402" cy="1857402"/>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itle 1">
            <a:extLst>
              <a:ext uri="{FF2B5EF4-FFF2-40B4-BE49-F238E27FC236}">
                <a16:creationId xmlns:a16="http://schemas.microsoft.com/office/drawing/2014/main" id="{C3FE1496-F7E1-45F3-8425-FB197B863941}"/>
              </a:ext>
            </a:extLst>
          </p:cNvPr>
          <p:cNvSpPr txBox="1">
            <a:spLocks/>
          </p:cNvSpPr>
          <p:nvPr/>
        </p:nvSpPr>
        <p:spPr>
          <a:xfrm>
            <a:off x="584620" y="734213"/>
            <a:ext cx="1347812" cy="6192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tr-TR" sz="1800" b="1" dirty="0">
                <a:solidFill>
                  <a:schemeClr val="dk1"/>
                </a:solidFill>
                <a:uFill>
                  <a:noFill/>
                </a:uFill>
                <a:latin typeface="Roboto" panose="02000000000000000000" pitchFamily="2" charset="0"/>
                <a:ea typeface="Roboto" panose="02000000000000000000" pitchFamily="2" charset="0"/>
                <a:cs typeface="Roboto" panose="02000000000000000000" pitchFamily="2" charset="0"/>
                <a:sym typeface="Coming Soon"/>
              </a:rPr>
              <a:t>Kategoriler</a:t>
            </a:r>
            <a:endParaRPr lang="id-ID" sz="1800" b="1" dirty="0">
              <a:latin typeface="Roboto" panose="02000000000000000000" pitchFamily="2" charset="0"/>
              <a:ea typeface="Roboto" panose="02000000000000000000" pitchFamily="2" charset="0"/>
              <a:cs typeface="Roboto" panose="02000000000000000000" pitchFamily="2" charset="0"/>
            </a:endParaRPr>
          </a:p>
        </p:txBody>
      </p:sp>
      <p:sp>
        <p:nvSpPr>
          <p:cNvPr id="10" name="Rectangle: Rounded Corners 7">
            <a:extLst>
              <a:ext uri="{FF2B5EF4-FFF2-40B4-BE49-F238E27FC236}">
                <a16:creationId xmlns:a16="http://schemas.microsoft.com/office/drawing/2014/main" id="{7FCA913F-DD1A-485A-8552-3645F1C5E41E}"/>
              </a:ext>
            </a:extLst>
          </p:cNvPr>
          <p:cNvSpPr/>
          <p:nvPr/>
        </p:nvSpPr>
        <p:spPr>
          <a:xfrm>
            <a:off x="216674" y="320704"/>
            <a:ext cx="1715758" cy="910688"/>
          </a:xfrm>
          <a:prstGeom prst="roundRect">
            <a:avLst/>
          </a:prstGeom>
          <a:solidFill>
            <a:srgbClr val="7E64FB">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419962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Rubik"/>
        <a:ea typeface=""/>
        <a:cs typeface=""/>
      </a:majorFont>
      <a:minorFont>
        <a:latin typeface="Nuni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3">
            <a:lumMod val="40000"/>
            <a:lumOff val="6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40" tIns="45720" rIns="91440" bIns="45720" rtlCol="0" anchor="ctr">
        <a:normAutofit/>
      </a:bodyPr>
      <a:lstStyle>
        <a:defPPr algn="l">
          <a:spcBef>
            <a:spcPts val="0"/>
          </a:spcBef>
          <a:defRPr sz="3200" b="1" dirty="0">
            <a:solidFill>
              <a:schemeClr val="tx1">
                <a:lumMod val="85000"/>
                <a:lumOff val="15000"/>
              </a:schemeClr>
            </a:solidFill>
            <a:latin typeface="Poppins" panose="00000500000000000000" pitchFamily="50" charset="0"/>
            <a:cs typeface="Poppins" panose="00000500000000000000" pitchFamily="50" charset="0"/>
          </a:defRPr>
        </a:defPPr>
      </a:lstStyle>
    </a:txDef>
  </a:objectDefaults>
  <a:extraClrSchemeLst/>
  <a:extLst>
    <a:ext uri="{05A4C25C-085E-4340-85A3-A5531E510DB2}">
      <thm15:themeFamily xmlns:thm15="http://schemas.microsoft.com/office/thememl/2012/main" name="FINAL PPT NEW" id="{15560444-E128-46CD-B2B2-AD170393B975}" vid="{D4F848B3-698E-4B2B-A118-00C8CD242C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466</TotalTime>
  <Words>2207</Words>
  <Application>Microsoft Office PowerPoint</Application>
  <PresentationFormat>Geniş ekran</PresentationFormat>
  <Paragraphs>410</Paragraphs>
  <Slides>41</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41</vt:i4>
      </vt:variant>
    </vt:vector>
  </HeadingPairs>
  <TitlesOfParts>
    <vt:vector size="51" baseType="lpstr">
      <vt:lpstr>Arial</vt:lpstr>
      <vt:lpstr>Calibri</vt:lpstr>
      <vt:lpstr>Comic Sans MS</vt:lpstr>
      <vt:lpstr>Lato</vt:lpstr>
      <vt:lpstr>Nunito Sans</vt:lpstr>
      <vt:lpstr>Poppins</vt:lpstr>
      <vt:lpstr>Poppins SemiBold</vt:lpstr>
      <vt:lpstr>Roboto</vt:lpstr>
      <vt:lpstr>Rubik</vt:lpstr>
      <vt:lpstr>Office Theme</vt:lpstr>
      <vt:lpstr>BLOOM TAKSONOMİSİ</vt:lpstr>
      <vt:lpstr>PowerPoint Sunusu</vt:lpstr>
      <vt:lpstr>Bilgi Boyutu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Hatırlama</vt:lpstr>
      <vt:lpstr>Eylemler</vt:lpstr>
      <vt:lpstr>PowerPoint Sunusu</vt:lpstr>
      <vt:lpstr>Anlama</vt:lpstr>
      <vt:lpstr>Anlama</vt:lpstr>
      <vt:lpstr>Anlama</vt:lpstr>
      <vt:lpstr>Anlama</vt:lpstr>
      <vt:lpstr>Eylemler</vt:lpstr>
      <vt:lpstr>PowerPoint Sunusu</vt:lpstr>
      <vt:lpstr>Uygulama</vt:lpstr>
      <vt:lpstr>Eylemler</vt:lpstr>
      <vt:lpstr>PowerPoint Sunusu</vt:lpstr>
      <vt:lpstr>Analiz</vt:lpstr>
      <vt:lpstr>Eylemler</vt:lpstr>
      <vt:lpstr>PowerPoint Sunusu</vt:lpstr>
      <vt:lpstr>Değerlendirme</vt:lpstr>
      <vt:lpstr>Eylemler</vt:lpstr>
      <vt:lpstr>PowerPoint Sunusu</vt:lpstr>
      <vt:lpstr>Yaratma</vt:lpstr>
      <vt:lpstr>Eylemler</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Kritik Öğretmen Becerisi: GERİ BİLDİRİM</dc:title>
  <dc:creator>Güneş AKÇA</dc:creator>
  <cp:lastModifiedBy>Türker Toker</cp:lastModifiedBy>
  <cp:revision>38</cp:revision>
  <dcterms:created xsi:type="dcterms:W3CDTF">2021-08-17T13:25:20Z</dcterms:created>
  <dcterms:modified xsi:type="dcterms:W3CDTF">2023-10-21T13:21:52Z</dcterms:modified>
</cp:coreProperties>
</file>